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428728" y="1571612"/>
            <a:ext cx="7258072" cy="455455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8000" dirty="0" smtClean="0"/>
              <a:t>18 + 6 · 2 = 30</a:t>
            </a:r>
          </a:p>
          <a:p>
            <a:pPr>
              <a:buNone/>
            </a:pPr>
            <a:r>
              <a:rPr lang="ru-RU" sz="8000" dirty="0" smtClean="0"/>
              <a:t>30 – 3 · 7 = 9</a:t>
            </a:r>
          </a:p>
          <a:p>
            <a:pPr>
              <a:buNone/>
            </a:pPr>
            <a:r>
              <a:rPr lang="ru-RU" sz="8000" dirty="0" smtClean="0"/>
              <a:t>15 : 3 · 4 = 20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2571736" y="1714488"/>
            <a:ext cx="642942" cy="64294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857620" y="1714488"/>
            <a:ext cx="642942" cy="64294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571736" y="2857496"/>
            <a:ext cx="642942" cy="64294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857620" y="2857496"/>
            <a:ext cx="642942" cy="64294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500298" y="3929066"/>
            <a:ext cx="642942" cy="64294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643306" y="3929066"/>
            <a:ext cx="642942" cy="64294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57224" y="357166"/>
            <a:ext cx="80010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Вставьте пропущенные знаки действий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Вставьте пропущенные числа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1714488"/>
            <a:ext cx="7043758" cy="4411675"/>
          </a:xfrm>
        </p:spPr>
        <p:txBody>
          <a:bodyPr/>
          <a:lstStyle/>
          <a:p>
            <a:pPr>
              <a:buNone/>
            </a:pPr>
            <a:r>
              <a:rPr lang="ru-RU" sz="4800" dirty="0" smtClean="0"/>
              <a:t>8 м</a:t>
            </a:r>
            <a:r>
              <a:rPr lang="ru-RU" sz="4800" baseline="30000" dirty="0" smtClean="0"/>
              <a:t>2  </a:t>
            </a:r>
            <a:r>
              <a:rPr lang="ru-RU" sz="4800" dirty="0" smtClean="0"/>
              <a:t> =   800 дм</a:t>
            </a:r>
            <a:r>
              <a:rPr lang="ru-RU" sz="4800" baseline="30000" dirty="0" smtClean="0"/>
              <a:t>2</a:t>
            </a:r>
          </a:p>
          <a:p>
            <a:pPr>
              <a:buNone/>
            </a:pPr>
            <a:r>
              <a:rPr lang="ru-RU" sz="4800" dirty="0" smtClean="0"/>
              <a:t>1 дм</a:t>
            </a:r>
            <a:r>
              <a:rPr lang="ru-RU" sz="4800" baseline="30000" dirty="0" smtClean="0"/>
              <a:t>2 </a:t>
            </a:r>
            <a:r>
              <a:rPr lang="ru-RU" sz="4800" dirty="0" smtClean="0"/>
              <a:t> =  100 см</a:t>
            </a:r>
            <a:r>
              <a:rPr lang="ru-RU" sz="4800" baseline="30000" dirty="0" smtClean="0"/>
              <a:t>2 </a:t>
            </a:r>
            <a:r>
              <a:rPr lang="ru-RU" sz="4800" dirty="0" smtClean="0"/>
              <a:t> </a:t>
            </a:r>
          </a:p>
          <a:p>
            <a:pPr>
              <a:buNone/>
            </a:pPr>
            <a:r>
              <a:rPr lang="ru-RU" sz="4800" dirty="0" smtClean="0"/>
              <a:t>700 см</a:t>
            </a:r>
            <a:r>
              <a:rPr lang="ru-RU" sz="4800" baseline="30000" dirty="0" smtClean="0"/>
              <a:t>2 </a:t>
            </a:r>
            <a:r>
              <a:rPr lang="ru-RU" sz="4800" dirty="0" smtClean="0"/>
              <a:t> = 7 дм</a:t>
            </a:r>
            <a:r>
              <a:rPr lang="ru-RU" sz="4800" baseline="30000" dirty="0" smtClean="0"/>
              <a:t>2 </a:t>
            </a:r>
            <a:r>
              <a:rPr lang="ru-RU" sz="4800" dirty="0" smtClean="0"/>
              <a:t>  </a:t>
            </a:r>
          </a:p>
          <a:p>
            <a:pPr>
              <a:buNone/>
            </a:pPr>
            <a:r>
              <a:rPr lang="ru-RU" sz="4800" dirty="0" smtClean="0"/>
              <a:t>35 см =  3 дм  5 см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86182" y="1857364"/>
            <a:ext cx="1071570" cy="5715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2714620"/>
            <a:ext cx="1071570" cy="5810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3500438"/>
            <a:ext cx="500066" cy="7143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4429132"/>
            <a:ext cx="633418" cy="7048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4429132"/>
            <a:ext cx="561980" cy="70485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Заполните таблицу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2285992"/>
          <a:ext cx="8286805" cy="2347732"/>
        </p:xfrm>
        <a:graphic>
          <a:graphicData uri="http://schemas.openxmlformats.org/drawingml/2006/table">
            <a:tbl>
              <a:tblPr/>
              <a:tblGrid>
                <a:gridCol w="2495085"/>
                <a:gridCol w="964542"/>
                <a:gridCol w="965659"/>
                <a:gridCol w="965659"/>
                <a:gridCol w="964542"/>
                <a:gridCol w="965659"/>
                <a:gridCol w="965659"/>
              </a:tblGrid>
              <a:tr h="76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smtClean="0">
                          <a:latin typeface="Calibri"/>
                          <a:ea typeface="Calibri"/>
                          <a:cs typeface="Times New Roman"/>
                        </a:rPr>
                        <a:t>Множитель</a:t>
                      </a:r>
                      <a:endParaRPr lang="ru-RU" sz="3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latin typeface="+mn-lt"/>
                          <a:ea typeface="Calibri"/>
                          <a:cs typeface="Times New Roman"/>
                        </a:rPr>
                        <a:t>Множитель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20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Calibri"/>
                          <a:ea typeface="Calibri"/>
                          <a:cs typeface="Times New Roman"/>
                        </a:rPr>
                        <a:t>Произведение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36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45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18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54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42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dirty="0" smtClean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071802" y="3929066"/>
            <a:ext cx="71438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3214686"/>
            <a:ext cx="71438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929190" y="2428868"/>
            <a:ext cx="71438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3214686"/>
            <a:ext cx="71438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929454" y="3929066"/>
            <a:ext cx="71438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858148" y="3214686"/>
            <a:ext cx="71438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Распределите на группы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/>
              <a:t>1 ·36       36:1        36 · 0</a:t>
            </a:r>
          </a:p>
          <a:p>
            <a:pPr algn="ctr">
              <a:buNone/>
            </a:pPr>
            <a:r>
              <a:rPr lang="ru-RU" sz="4800" dirty="0" smtClean="0"/>
              <a:t>24 ·0       1 ·25       41:1</a:t>
            </a:r>
          </a:p>
          <a:p>
            <a:pPr algn="ctr">
              <a:buNone/>
            </a:pPr>
            <a:r>
              <a:rPr lang="ru-RU" sz="4800" dirty="0" smtClean="0"/>
              <a:t>50:1        19 ·0        15 ·1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 ·36</a:t>
            </a:r>
            <a:r>
              <a:rPr lang="ru-RU" sz="5400" dirty="0" smtClean="0"/>
              <a:t>           </a:t>
            </a:r>
            <a:r>
              <a:rPr lang="ru-RU" sz="5400" dirty="0" smtClean="0">
                <a:solidFill>
                  <a:srgbClr val="FF0000"/>
                </a:solidFill>
              </a:rPr>
              <a:t>50:1</a:t>
            </a:r>
            <a:r>
              <a:rPr lang="ru-RU" sz="5400" dirty="0" smtClean="0"/>
              <a:t>         </a:t>
            </a: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24 ·0  </a:t>
            </a:r>
            <a:r>
              <a:rPr lang="ru-RU" sz="5400" dirty="0" smtClean="0"/>
              <a:t>    </a:t>
            </a:r>
          </a:p>
          <a:p>
            <a:pPr>
              <a:buNone/>
            </a:pPr>
            <a:r>
              <a:rPr lang="ru-RU" sz="5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 ·25           </a:t>
            </a:r>
            <a:r>
              <a:rPr lang="ru-RU" sz="5400" dirty="0" smtClean="0">
                <a:solidFill>
                  <a:srgbClr val="FF0000"/>
                </a:solidFill>
              </a:rPr>
              <a:t>36:1 </a:t>
            </a:r>
            <a:r>
              <a:rPr lang="ru-RU" sz="5400" dirty="0" smtClean="0"/>
              <a:t>        </a:t>
            </a: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19 ·0</a:t>
            </a:r>
          </a:p>
          <a:p>
            <a:pPr>
              <a:buNone/>
            </a:pPr>
            <a:r>
              <a:rPr lang="ru-RU" sz="5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15 ·1           </a:t>
            </a:r>
            <a:r>
              <a:rPr lang="ru-RU" sz="5400" dirty="0" smtClean="0">
                <a:solidFill>
                  <a:srgbClr val="FF0000"/>
                </a:solidFill>
              </a:rPr>
              <a:t>41:1</a:t>
            </a:r>
            <a:r>
              <a:rPr lang="ru-RU" sz="5400" dirty="0" smtClean="0"/>
              <a:t>         </a:t>
            </a:r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36 · 0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500042"/>
            <a:ext cx="2000264" cy="364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642918"/>
            <a:ext cx="2000264" cy="3643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 algn="ctr">
              <a:buNone/>
            </a:pPr>
            <a:r>
              <a:rPr lang="ru-RU" sz="6600" dirty="0" smtClean="0"/>
              <a:t>а ·1 = а</a:t>
            </a:r>
          </a:p>
          <a:p>
            <a:pPr algn="ctr">
              <a:buNone/>
            </a:pPr>
            <a:r>
              <a:rPr lang="ru-RU" sz="6600" dirty="0" smtClean="0"/>
              <a:t>а : 1 = а</a:t>
            </a:r>
          </a:p>
          <a:p>
            <a:pPr algn="ctr">
              <a:buNone/>
            </a:pPr>
            <a:r>
              <a:rPr lang="ru-RU" sz="6600" dirty="0" smtClean="0"/>
              <a:t>а : </a:t>
            </a:r>
            <a:r>
              <a:rPr lang="ru-RU" sz="6600" dirty="0" err="1" smtClean="0"/>
              <a:t>а</a:t>
            </a:r>
            <a:r>
              <a:rPr lang="ru-RU" sz="6600" dirty="0" smtClean="0"/>
              <a:t> = 1, </a:t>
            </a:r>
          </a:p>
          <a:p>
            <a:pPr algn="ctr">
              <a:buNone/>
            </a:pPr>
            <a:r>
              <a:rPr lang="ru-RU" sz="6600" dirty="0" smtClean="0"/>
              <a:t>при этом </a:t>
            </a:r>
            <a:r>
              <a:rPr lang="ru-RU" sz="8800" dirty="0" smtClean="0">
                <a:solidFill>
                  <a:srgbClr val="FF0000"/>
                </a:solidFill>
              </a:rPr>
              <a:t>а</a:t>
            </a:r>
            <a:r>
              <a:rPr lang="ru-RU" sz="6600" dirty="0" smtClean="0">
                <a:solidFill>
                  <a:srgbClr val="FF0000"/>
                </a:solidFill>
              </a:rPr>
              <a:t> не равно 0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142</Words>
  <PresentationFormat>Экран (4:3)</PresentationFormat>
  <Paragraphs>44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Вставьте пропущенные числа</vt:lpstr>
      <vt:lpstr>Заполните таблицу</vt:lpstr>
      <vt:lpstr>Распределите на группы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13</cp:revision>
  <dcterms:modified xsi:type="dcterms:W3CDTF">2016-10-24T17:40:40Z</dcterms:modified>
</cp:coreProperties>
</file>