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7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 ряд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25963"/>
          </a:xfrm>
        </p:spPr>
        <p:txBody>
          <a:bodyPr/>
          <a:lstStyle/>
          <a:p>
            <a:r>
              <a:rPr lang="ru-RU" sz="5400" dirty="0" smtClean="0"/>
              <a:t>2, 4, 6</a:t>
            </a:r>
            <a:r>
              <a:rPr lang="ru-RU" sz="5400" dirty="0" smtClean="0"/>
              <a:t>, 8, 10,12.</a:t>
            </a:r>
            <a:endParaRPr lang="ru-RU" sz="5400" dirty="0" smtClean="0"/>
          </a:p>
          <a:p>
            <a:r>
              <a:rPr lang="ru-RU" sz="5400" dirty="0" smtClean="0"/>
              <a:t>30, 27, 24</a:t>
            </a:r>
            <a:r>
              <a:rPr lang="ru-RU" sz="5400" dirty="0" smtClean="0"/>
              <a:t>, 21, 18, 15.</a:t>
            </a:r>
            <a:endParaRPr lang="ru-RU" sz="5400" dirty="0" smtClean="0"/>
          </a:p>
          <a:p>
            <a:r>
              <a:rPr lang="ru-RU" sz="5400" dirty="0" smtClean="0"/>
              <a:t>4, 8</a:t>
            </a:r>
            <a:r>
              <a:rPr lang="ru-RU" sz="5400" dirty="0" smtClean="0"/>
              <a:t>, 12, 16, 20, 24, </a:t>
            </a:r>
            <a:r>
              <a:rPr lang="ru-RU" sz="5400" dirty="0" smtClean="0"/>
              <a:t>28, </a:t>
            </a:r>
            <a:r>
              <a:rPr lang="ru-RU" sz="5400" dirty="0" smtClean="0"/>
              <a:t>32.</a:t>
            </a:r>
            <a:endParaRPr lang="ru-RU" sz="5400" dirty="0" smtClean="0"/>
          </a:p>
          <a:p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2786050" y="1928802"/>
            <a:ext cx="714380" cy="785818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3571868" y="1928802"/>
            <a:ext cx="857256" cy="785818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4500562" y="1928802"/>
            <a:ext cx="714380" cy="785818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3857620" y="2928934"/>
            <a:ext cx="928694" cy="785818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4929190" y="2786058"/>
            <a:ext cx="928694" cy="928694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6000760" y="2857496"/>
            <a:ext cx="857256" cy="857256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1428728" y="3929066"/>
            <a:ext cx="714380" cy="785818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2285984" y="3857628"/>
            <a:ext cx="714380" cy="785818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3214678" y="3857628"/>
            <a:ext cx="857256" cy="785818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4143372" y="3786190"/>
            <a:ext cx="1000132" cy="928694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6215074" y="3786190"/>
            <a:ext cx="1000132" cy="928694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7215206" y="3786190"/>
            <a:ext cx="1000132" cy="928694"/>
          </a:xfrm>
          <a:prstGeom prst="star5">
            <a:avLst>
              <a:gd name="adj" fmla="val 23882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задачу: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599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Длина ленты 12 метров. От неё отрезали одну третью часть. Сколько метров ленты </a:t>
            </a:r>
            <a:r>
              <a:rPr lang="ru-RU" sz="4000" dirty="0" smtClean="0"/>
              <a:t>отрезали? 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214282" y="4714884"/>
            <a:ext cx="8929718" cy="1143008"/>
          </a:xfrm>
          <a:prstGeom prst="ribbon2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Лес чудес - Новый Г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28604"/>
            <a:ext cx="6102744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1643049"/>
            <a:ext cx="5143536" cy="23574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Единицы измерения времени</a:t>
            </a:r>
            <a:endParaRPr lang="ru-RU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Отрывной календарь</a:t>
            </a:r>
            <a:endParaRPr lang="ru-RU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Ау, Запорожье. (Запорожская флудилка) - Страница 4969 - ТавроФору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357298"/>
            <a:ext cx="4643470" cy="506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Карманный календарь</a:t>
            </a:r>
            <a:endParaRPr lang="ru-RU" sz="5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Полиграфия. Карманные календар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572560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Перекидной календарь</a:t>
            </a:r>
            <a:endParaRPr lang="ru-RU" sz="5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 descr="Пластилин рекламная мастерская - Фотогалере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215370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Настенный календарь</a:t>
            </a:r>
            <a:endParaRPr lang="ru-RU" sz="5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Печать настенных календарей - Календари - Полиграфия в Одесс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285860"/>
            <a:ext cx="4000528" cy="5394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6000760" cy="1143000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задачу: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571744"/>
            <a:ext cx="6715172" cy="350046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 ноябре солнечных дней была одна третья часть от количества всех дней месяца. Сколько солнечных дней было в ноябре?</a:t>
            </a:r>
          </a:p>
          <a:p>
            <a:endParaRPr lang="ru-RU" dirty="0"/>
          </a:p>
        </p:txBody>
      </p:sp>
      <p:pic>
        <p:nvPicPr>
          <p:cNvPr id="23554" name="Picture 2" descr="солнышко - картинки разные - Каталог статей - Всё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14290"/>
            <a:ext cx="3071802" cy="3071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95</Words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Продолжи ряд</vt:lpstr>
      <vt:lpstr>Решите задачу:</vt:lpstr>
      <vt:lpstr>Слайд 3</vt:lpstr>
      <vt:lpstr>Слайд 4</vt:lpstr>
      <vt:lpstr>Отрывной календарь</vt:lpstr>
      <vt:lpstr>Карманный календарь</vt:lpstr>
      <vt:lpstr>Перекидной календарь</vt:lpstr>
      <vt:lpstr>Настенный календарь</vt:lpstr>
      <vt:lpstr>Решите задачу: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19</cp:revision>
  <dcterms:modified xsi:type="dcterms:W3CDTF">2014-12-22T17:43:05Z</dcterms:modified>
</cp:coreProperties>
</file>