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A6946-564F-43C2-BE37-B4210BE4976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77450-0C08-49F4-B166-B25820939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59;&#1085;&#1080;&#1074;&#1077;&#1088;\&#1074;&#1089;&#1077;&#1077;&#1077;&#1077;%20&#1090;&#1091;&#1090;\&#1059;&#1088;&#1086;&#1082;&#1080;\&#1051;&#1077;&#1088;&#1084;&#1086;&#1085;&#1090;&#1086;&#1074;.%20&#1075;&#1086;&#1088;&#1085;&#1099;&#1077;%20&#1074;&#1077;&#1088;&#1096;&#1080;&#1085;&#1099;\&#1051;&#1077;&#1088;&#1084;&#1086;&#1085;&#1090;&#1086;&#1074;.%20&#1043;&#1086;&#1088;&#1085;&#1099;&#1077;%20&#1074;&#1077;&#1088;&#1096;&#1080;&#1085;&#1099;.mp3" TargetMode="External"/><Relationship Id="rId1" Type="http://schemas.openxmlformats.org/officeDocument/2006/relationships/audio" Target="file:///I:\Documents%20and%20Settings\Admin\&#1056;&#1072;&#1073;&#1086;&#1095;&#1080;&#1081;%20&#1089;&#1090;&#1086;&#1083;\&#1087;&#1088;&#1072;&#1082;&#1090;&#1080;&#1082;&#1072;%205&#1082;\&#1051;&#1077;&#1088;&#1084;&#1086;&#1085;&#1090;&#1086;&#1074;.%20&#1075;&#1086;&#1088;&#1085;&#1099;&#1077;%20&#1074;&#1077;&#1088;&#1096;&#1080;&#1085;&#1099;\Lermontov-Mihail-Yur_evich-Gornye-vershiny(mp3tune.net)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85;&#1080;&#1074;&#1077;&#1088;\&#1074;&#1089;&#1077;&#1077;&#1077;&#1077;%20&#1090;&#1091;&#1090;\&#1059;&#1088;&#1086;&#1082;&#1080;\&#1051;&#1077;&#1088;&#1084;&#1086;&#1085;&#1090;&#1086;&#1074;.%20&#1075;&#1086;&#1088;&#1085;&#1099;&#1077;%20&#1074;&#1077;&#1088;&#1096;&#1080;&#1085;&#1099;\&#1051;&#1077;&#1088;&#1084;&#1086;&#1085;&#1090;&#1086;&#1074;.%20&#1053;&#1072;%20&#1089;&#1077;&#1074;&#1077;&#1088;&#1077;%20&#1076;&#1080;&#1082;&#1086;&#1084;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7772400" cy="1857388"/>
          </a:xfrm>
        </p:spPr>
        <p:txBody>
          <a:bodyPr>
            <a:noAutofit/>
          </a:bodyPr>
          <a:lstStyle/>
          <a:p>
            <a:r>
              <a:rPr lang="ru-RU" sz="6000" dirty="0" smtClean="0"/>
              <a:t>Михаил Юрьевич </a:t>
            </a:r>
            <a:br>
              <a:rPr lang="ru-RU" sz="6000" dirty="0" smtClean="0"/>
            </a:br>
            <a:r>
              <a:rPr lang="ru-RU" sz="6000" dirty="0" smtClean="0"/>
              <a:t>Лермонтов</a:t>
            </a:r>
            <a:endParaRPr lang="ru-RU" sz="6000" dirty="0"/>
          </a:p>
        </p:txBody>
      </p:sp>
      <p:pic>
        <p:nvPicPr>
          <p:cNvPr id="5122" name="Picture 2" descr="66 (13926) от 8 сентября 2012 года. Невинномысский рабоч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714620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бои афганистан, вершина, гора, такур гар картинки на рабочий стол, раздел ситуации - скач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569" cy="6858000"/>
          </a:xfrm>
          <a:prstGeom prst="rect">
            <a:avLst/>
          </a:prstGeom>
          <a:noFill/>
        </p:spPr>
      </p:pic>
      <p:pic>
        <p:nvPicPr>
          <p:cNvPr id="3076" name="Picture 4" descr="10 самых опасных вершин в мире Секция альпинизма &quot;КривбассАльп&quot;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810291" cy="4357718"/>
          </a:xfrm>
          <a:prstGeom prst="rect">
            <a:avLst/>
          </a:prstGeom>
          <a:noFill/>
        </p:spPr>
      </p:pic>
      <p:pic>
        <p:nvPicPr>
          <p:cNvPr id="3078" name="Picture 6" descr="Фото. Вершина горы Фудзи - Японский вулкан Фудзи и сопутствующие пейзажи - Вулкан Фудзи в Японии - Горы, каньоны, пустыни -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815650"/>
            <a:ext cx="6072198" cy="4042350"/>
          </a:xfrm>
          <a:prstGeom prst="rect">
            <a:avLst/>
          </a:prstGeom>
          <a:noFill/>
        </p:spPr>
      </p:pic>
      <p:pic>
        <p:nvPicPr>
          <p:cNvPr id="3080" name="Picture 8" descr="Обои Wallpapers - Горы и горные хребты на фото (63 фото./JPEG) скачать бесплатн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000108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rmontov-Mihail-Yur_evich-Gornye-vershiny(mp3tune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286520"/>
            <a:ext cx="304800" cy="304800"/>
          </a:xfrm>
          <a:prstGeom prst="rect">
            <a:avLst/>
          </a:prstGeom>
        </p:spPr>
      </p:pic>
      <p:pic>
        <p:nvPicPr>
          <p:cNvPr id="2050" name="Picture 2" descr="горы, Скачать Обои и Фот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5610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Горные вершины</a:t>
            </a:r>
          </a:p>
        </p:txBody>
      </p:sp>
      <p:pic>
        <p:nvPicPr>
          <p:cNvPr id="5" name="Лермонтов. Горные вершин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 flipV="1">
            <a:off x="357158" y="5929330"/>
            <a:ext cx="1193808" cy="663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47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динокая сосёнка (Ольга Мискевич) / пейзажная лирика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500066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севере диком стоит одиноко…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Публикации goodhash - Rolex-RolePl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753100" cy="43148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8926" y="3857628"/>
            <a:ext cx="3522696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РИЗА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качать бесплатно книгу Не зарекайся, автор Владимир Ажиппо в FB2, TXT, EPUB, RTF, HTML, Mob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5143536" cy="6572296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 rot="800308">
            <a:off x="7826621" y="464127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3" name="Трапеция 2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 rot="800308">
            <a:off x="7898059" y="2250076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7" name="Трапеция 6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800308">
            <a:off x="7969497" y="4321778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10" name="Трапеция 9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 rot="21020238">
            <a:off x="777256" y="458916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13" name="Трапеция 12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 rot="21020238">
            <a:off x="634380" y="2244866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16" name="Трапеция 15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 rot="21020238">
            <a:off x="562942" y="4030816"/>
            <a:ext cx="500066" cy="1643074"/>
            <a:chOff x="7858148" y="1714488"/>
            <a:chExt cx="500066" cy="1643074"/>
          </a:xfrm>
          <a:solidFill>
            <a:srgbClr val="FFC000"/>
          </a:solidFill>
        </p:grpSpPr>
        <p:sp>
          <p:nvSpPr>
            <p:cNvPr id="19" name="Трапеция 18"/>
            <p:cNvSpPr/>
            <p:nvPr/>
          </p:nvSpPr>
          <p:spPr>
            <a:xfrm flipV="1">
              <a:off x="7858148" y="1714488"/>
              <a:ext cx="500066" cy="1214446"/>
            </a:xfrm>
            <a:prstGeom prst="trapezoi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8001024" y="3071810"/>
              <a:ext cx="214314" cy="28575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329642" cy="1857388"/>
          </a:xfrm>
        </p:spPr>
        <p:txBody>
          <a:bodyPr>
            <a:normAutofit/>
          </a:bodyPr>
          <a:lstStyle/>
          <a:p>
            <a:r>
              <a:rPr lang="vi-VN" sz="3600" b="1" dirty="0" smtClean="0"/>
              <a:t>Ри́за</a:t>
            </a:r>
            <a:r>
              <a:rPr lang="ru-RU" sz="3600" b="1" dirty="0" smtClean="0"/>
              <a:t> – </a:t>
            </a:r>
            <a:r>
              <a:rPr lang="ru-RU" sz="3600" dirty="0" smtClean="0"/>
              <a:t>облачение, одежда священника при богослужении.</a:t>
            </a:r>
            <a:endParaRPr lang="ru-RU" sz="3600" dirty="0"/>
          </a:p>
        </p:txBody>
      </p:sp>
      <p:pic>
        <p:nvPicPr>
          <p:cNvPr id="19458" name="Picture 2" descr="Фоторепортаж: Церковное облачение и атрибуты : Портал Богослов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00240"/>
            <a:ext cx="5715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Шишкин Иван Иванович. На севере дик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0"/>
            <a:ext cx="4869180" cy="6858000"/>
          </a:xfrm>
          <a:prstGeom prst="rect">
            <a:avLst/>
          </a:prstGeom>
          <a:noFill/>
        </p:spPr>
      </p:pic>
      <p:pic>
        <p:nvPicPr>
          <p:cNvPr id="4" name="Лермонтов. На севере дик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28572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20</Words>
  <Application>Microsoft Office PowerPoint</Application>
  <PresentationFormat>Экран (4:3)</PresentationFormat>
  <Paragraphs>5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Михаил Юрьевич  Лермонтов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Юрьевич  Лермонтов</dc:title>
  <dc:creator>1</dc:creator>
  <cp:lastModifiedBy>Админ</cp:lastModifiedBy>
  <cp:revision>12</cp:revision>
  <dcterms:created xsi:type="dcterms:W3CDTF">2014-11-26T17:27:18Z</dcterms:created>
  <dcterms:modified xsi:type="dcterms:W3CDTF">2016-10-24T18:17:17Z</dcterms:modified>
</cp:coreProperties>
</file>