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32190-5E47-4913-ADD3-EF7EA2AD5C59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DCC61-680B-4F29-927C-2D321F723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85;&#1080;&#1074;&#1077;&#1088;\&#1074;&#1089;&#1077;&#1077;&#1077;&#1077;%20&#1090;&#1091;&#1090;\&#1059;&#1088;&#1086;&#1082;&#1080;\&#1051;&#1077;&#1088;&#1084;&#1086;&#1085;&#1090;&#1086;&#1074;.%20&#1054;&#1089;&#1077;&#1085;&#1100;\04_Velikie_russkie_pisateli-MYu-Lermontov-Osen_(mp3tune.net).mp3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6314" y="142852"/>
            <a:ext cx="4071966" cy="600079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Михаил Юрьевич Лермонтов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4098" name="Picture 2" descr="http://steshok.ru/wp-content/gallery/pp/Lermontov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4248377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Подсказка: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Утром мы во двор идём – </a:t>
            </a:r>
          </a:p>
          <a:p>
            <a:pPr algn="ctr">
              <a:buNone/>
            </a:pPr>
            <a:r>
              <a:rPr lang="ru-RU" dirty="0" smtClean="0"/>
              <a:t>Листья сыплются дождём,</a:t>
            </a:r>
          </a:p>
          <a:p>
            <a:pPr algn="ctr">
              <a:buNone/>
            </a:pPr>
            <a:r>
              <a:rPr lang="ru-RU" dirty="0" smtClean="0"/>
              <a:t>Под ногами шелестят</a:t>
            </a:r>
          </a:p>
          <a:p>
            <a:pPr algn="ctr">
              <a:buNone/>
            </a:pPr>
            <a:r>
              <a:rPr lang="ru-RU" dirty="0" smtClean="0"/>
              <a:t>И летят, летят, летят…</a:t>
            </a:r>
          </a:p>
          <a:p>
            <a:pPr algn="ctr">
              <a:buNone/>
            </a:pPr>
            <a:r>
              <a:rPr lang="ru-RU" dirty="0" smtClean="0"/>
              <a:t>Дождик поливает.</a:t>
            </a:r>
          </a:p>
          <a:p>
            <a:pPr algn="ctr">
              <a:buNone/>
            </a:pPr>
            <a:r>
              <a:rPr lang="ru-RU" dirty="0" smtClean="0"/>
              <a:t>Когда это бывает?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D картинка Дождливая осень осень, лес, деревья, пейзажи, туман. HD картинки на рабочий сто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3571875"/>
          </a:xfrm>
          <a:prstGeom prst="rect">
            <a:avLst/>
          </a:prstGeom>
          <a:noFill/>
        </p:spPr>
      </p:pic>
      <p:pic>
        <p:nvPicPr>
          <p:cNvPr id="1028" name="Picture 4" descr="ЮЖНЫЙ РЕГИОН. ГОСТЕВАЯ КНИГА. Наталья КОСТЯНОВА (Рузаевка. Республика Мордовия). Золотой листопад (стихи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3571876"/>
          </a:xfrm>
          <a:prstGeom prst="rect">
            <a:avLst/>
          </a:prstGeom>
          <a:noFill/>
        </p:spPr>
      </p:pic>
      <p:pic>
        <p:nvPicPr>
          <p:cNvPr id="1030" name="Picture 6" descr="Конспект итогового открытого занятия по теме &quot;Осень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71875"/>
            <a:ext cx="4643438" cy="3286125"/>
          </a:xfrm>
          <a:prstGeom prst="rect">
            <a:avLst/>
          </a:prstGeom>
          <a:noFill/>
        </p:spPr>
      </p:pic>
      <p:pic>
        <p:nvPicPr>
          <p:cNvPr id="1032" name="Picture 8" descr="Фото Дождливая осень... - фотограф Andrew Kladov - пейзаж, природа - ФотоФорум.ру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571876"/>
            <a:ext cx="4500562" cy="328612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071670" y="2786058"/>
            <a:ext cx="528227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ОСЕНЬ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Дождливая осень - Фотография - Пейзаж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666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357166"/>
            <a:ext cx="399821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«Осень»</a:t>
            </a:r>
            <a:endParaRPr lang="ru-RU" sz="8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04_Velikie_russkie_pisateli-MYu-Lermontov-Osen_(mp3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5429264"/>
            <a:ext cx="1030293" cy="1030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36</Words>
  <Application>Microsoft Office PowerPoint</Application>
  <PresentationFormat>Экран (4:3)</PresentationFormat>
  <Paragraphs>10</Paragraphs>
  <Slides>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Михаил Юрьевич Лермонтов</vt:lpstr>
      <vt:lpstr>Подсказка:</vt:lpstr>
      <vt:lpstr>Слайд 3</vt:lpstr>
      <vt:lpstr>Слайд 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Админ</cp:lastModifiedBy>
  <cp:revision>7</cp:revision>
  <dcterms:created xsi:type="dcterms:W3CDTF">2014-11-30T15:10:09Z</dcterms:created>
  <dcterms:modified xsi:type="dcterms:W3CDTF">2016-10-24T18:22:24Z</dcterms:modified>
</cp:coreProperties>
</file>