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4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350F-0B2C-4C0B-98EC-5744FB660672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F098-CC13-4225-A6DA-025889DB0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350F-0B2C-4C0B-98EC-5744FB660672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F098-CC13-4225-A6DA-025889DB0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350F-0B2C-4C0B-98EC-5744FB660672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F098-CC13-4225-A6DA-025889DB0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350F-0B2C-4C0B-98EC-5744FB660672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F098-CC13-4225-A6DA-025889DB0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350F-0B2C-4C0B-98EC-5744FB660672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F098-CC13-4225-A6DA-025889DB0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350F-0B2C-4C0B-98EC-5744FB660672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F098-CC13-4225-A6DA-025889DB0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350F-0B2C-4C0B-98EC-5744FB660672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F098-CC13-4225-A6DA-025889DB0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350F-0B2C-4C0B-98EC-5744FB660672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F098-CC13-4225-A6DA-025889DB0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350F-0B2C-4C0B-98EC-5744FB660672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F098-CC13-4225-A6DA-025889DB0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350F-0B2C-4C0B-98EC-5744FB660672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F098-CC13-4225-A6DA-025889DB0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350F-0B2C-4C0B-98EC-5744FB660672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F098-CC13-4225-A6DA-025889DB0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B350F-0B2C-4C0B-98EC-5744FB660672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DF098-CC13-4225-A6DA-025889DB0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9;&#1085;&#1080;&#1074;&#1077;&#1088;\&#1074;&#1089;&#1077;&#1077;&#1077;&#1077;%20&#1090;&#1091;&#1090;\&#1059;&#1088;&#1086;&#1082;&#1080;\&#1051;&#1077;&#1088;&#1084;&#1086;&#1085;&#1090;&#1086;&#1074;.%20&#1059;&#1090;&#1105;&#1089;\Lermontov-Utes(mp3tune.net)%20(2).mp3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9909268">
            <a:off x="6065803" y="789444"/>
            <a:ext cx="1869423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39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endParaRPr lang="ru-RU" sz="239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957770">
            <a:off x="7562916" y="113044"/>
            <a:ext cx="106792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3800" b="1" spc="5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7" name="Прямоугольник 6"/>
          <p:cNvSpPr/>
          <p:nvPr/>
        </p:nvSpPr>
        <p:spPr>
          <a:xfrm rot="18756786">
            <a:off x="775385" y="25128"/>
            <a:ext cx="1229825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6600" b="1" spc="50" dirty="0">
                <a:ln w="11430">
                  <a:solidFill>
                    <a:srgbClr val="92D050"/>
                  </a:solidFill>
                </a:ln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</a:t>
            </a:r>
            <a:r>
              <a:rPr lang="ru-RU" sz="16600" b="1" spc="50" dirty="0" smtClean="0">
                <a:ln w="11430">
                  <a:solidFill>
                    <a:srgbClr val="92D050"/>
                  </a:solidFill>
                </a:ln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Ё</a:t>
            </a:r>
            <a:endParaRPr lang="ru-RU" sz="16600" b="1" cap="none" spc="50" dirty="0">
              <a:ln w="11430">
                <a:solidFill>
                  <a:srgbClr val="92D050"/>
                </a:solidFill>
              </a:ln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0274552">
            <a:off x="846255" y="2351341"/>
            <a:ext cx="1919833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3800" b="1" spc="50" dirty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endParaRPr lang="ru-RU" sz="13800" b="1" cap="none" spc="50" dirty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57620" y="0"/>
            <a:ext cx="1604927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39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239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57554" y="4643446"/>
            <a:ext cx="247131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Утёс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Стихотворение утес - читать онлай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26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285728"/>
            <a:ext cx="241104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Утёс</a:t>
            </a:r>
            <a:endParaRPr lang="ru-RU" sz="8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Lermontov-Utes(mp3tune.net) (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5214950"/>
            <a:ext cx="1316045" cy="1316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убликации goodhash - Rolex-RolePla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5753100" cy="43148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71802" y="4286256"/>
            <a:ext cx="331109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ЛАЗУРЬ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качать бесплатно книгу Не зарекайся, автор Владимир Ажиппо в FB2, TXT, EPUB, RTF, HTML, Mob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52"/>
            <a:ext cx="5143536" cy="6572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Картинка: пейзажи, обои, фото, небо, солнце, облака / 81124 / globalwalls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7"/>
            <a:ext cx="8229600" cy="1428760"/>
          </a:xfrm>
        </p:spPr>
        <p:txBody>
          <a:bodyPr/>
          <a:lstStyle/>
          <a:p>
            <a:r>
              <a:rPr lang="vi-VN" b="1" dirty="0"/>
              <a:t>Лазу́рь</a:t>
            </a:r>
            <a:r>
              <a:rPr lang="vi-VN" dirty="0"/>
              <a:t> — </a:t>
            </a:r>
            <a:r>
              <a:rPr lang="ru-RU" dirty="0" smtClean="0"/>
              <a:t>светло-синий цвет, синева.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8</Words>
  <Application>Microsoft Office PowerPoint</Application>
  <PresentationFormat>Экран (4:3)</PresentationFormat>
  <Paragraphs>9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Админ</cp:lastModifiedBy>
  <cp:revision>6</cp:revision>
  <dcterms:created xsi:type="dcterms:W3CDTF">2014-11-30T14:35:37Z</dcterms:created>
  <dcterms:modified xsi:type="dcterms:W3CDTF">2016-10-24T18:24:51Z</dcterms:modified>
</cp:coreProperties>
</file>