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7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DB6BA-F749-4566-92BC-C42400FC15D5}" type="datetimeFigureOut">
              <a:rPr lang="ru-RU" smtClean="0"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14B5A-B991-4A3C-8C72-EB2A263452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3.gif"/><Relationship Id="rId7" Type="http://schemas.openxmlformats.org/officeDocument/2006/relationships/image" Target="../media/image8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gifmania.ru/Animated-Gifs-Lyudi/Animations-Professions/Images-Cooks/Cooks-5996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643074" cy="2273437"/>
          </a:xfrm>
          <a:prstGeom prst="rect">
            <a:avLst/>
          </a:prstGeom>
          <a:noFill/>
        </p:spPr>
      </p:pic>
      <p:pic>
        <p:nvPicPr>
          <p:cNvPr id="12292" name="Picture 4" descr="http://m.gifmania.ru/Animated-Gifs-Lyudi/Animations-Professions/Images-Dressmakers/Dressmakers-902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786190"/>
            <a:ext cx="2324105" cy="2824172"/>
          </a:xfrm>
          <a:prstGeom prst="rect">
            <a:avLst/>
          </a:prstGeom>
          <a:noFill/>
        </p:spPr>
      </p:pic>
      <p:pic>
        <p:nvPicPr>
          <p:cNvPr id="12294" name="Picture 6" descr="http://www.topglobus.ru/skin/smile/s633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85728"/>
            <a:ext cx="2643206" cy="1436075"/>
          </a:xfrm>
          <a:prstGeom prst="rect">
            <a:avLst/>
          </a:prstGeom>
          <a:noFill/>
        </p:spPr>
      </p:pic>
      <p:pic>
        <p:nvPicPr>
          <p:cNvPr id="12296" name="Picture 8" descr="https://img-fotki.yandex.ru/get/66958/41114021.b7/0_ec9a9_cef1d277_or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681258"/>
            <a:ext cx="2000264" cy="3714776"/>
          </a:xfrm>
          <a:prstGeom prst="rect">
            <a:avLst/>
          </a:prstGeom>
          <a:noFill/>
        </p:spPr>
      </p:pic>
      <p:pic>
        <p:nvPicPr>
          <p:cNvPr id="12298" name="Picture 10" descr="http://sunveter.ru/uploads/posts/2015-08/1439207261_doctor5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1714488"/>
            <a:ext cx="2971800" cy="2971801"/>
          </a:xfrm>
          <a:prstGeom prst="rect">
            <a:avLst/>
          </a:prstGeom>
          <a:noFill/>
        </p:spPr>
      </p:pic>
      <p:pic>
        <p:nvPicPr>
          <p:cNvPr id="12300" name="Picture 12" descr="http://i-kupi.ru/files/categories/13121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4929198"/>
            <a:ext cx="3071834" cy="1500198"/>
          </a:xfrm>
          <a:prstGeom prst="rect">
            <a:avLst/>
          </a:prstGeom>
          <a:noFill/>
        </p:spPr>
      </p:pic>
      <p:pic>
        <p:nvPicPr>
          <p:cNvPr id="12302" name="Picture 14" descr="http://m.gifmania.ru/Animated-Gifs-Lyudi/Animations-Professions/Images-Astronauts/Astronauts-6068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3143248"/>
            <a:ext cx="2381250" cy="3343275"/>
          </a:xfrm>
          <a:prstGeom prst="rect">
            <a:avLst/>
          </a:prstGeom>
          <a:noFill/>
        </p:spPr>
      </p:pic>
      <p:pic>
        <p:nvPicPr>
          <p:cNvPr id="12306" name="Picture 18" descr="http://vamotkrytka.ru/_ph/105/2/451949169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357166"/>
            <a:ext cx="1928826" cy="3117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23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gifmania.ru/Animated-Gifs-Lyudi/Animations-Professions/Images-Cooks/Cooks-5996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1643074" cy="2273437"/>
          </a:xfrm>
          <a:prstGeom prst="rect">
            <a:avLst/>
          </a:prstGeom>
          <a:noFill/>
        </p:spPr>
      </p:pic>
      <p:pic>
        <p:nvPicPr>
          <p:cNvPr id="12292" name="Picture 4" descr="http://m.gifmania.ru/Animated-Gifs-Lyudi/Animations-Professions/Images-Dressmakers/Dressmakers-902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786190"/>
            <a:ext cx="2324105" cy="2824172"/>
          </a:xfrm>
          <a:prstGeom prst="rect">
            <a:avLst/>
          </a:prstGeom>
          <a:noFill/>
        </p:spPr>
      </p:pic>
      <p:pic>
        <p:nvPicPr>
          <p:cNvPr id="12296" name="Picture 8" descr="https://img-fotki.yandex.ru/get/66958/41114021.b7/0_ec9a9_cef1d277_or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681258"/>
            <a:ext cx="2000264" cy="3714776"/>
          </a:xfrm>
          <a:prstGeom prst="rect">
            <a:avLst/>
          </a:prstGeom>
          <a:noFill/>
        </p:spPr>
      </p:pic>
      <p:pic>
        <p:nvPicPr>
          <p:cNvPr id="12298" name="Picture 10" descr="http://sunveter.ru/uploads/posts/2015-08/1439207261_doctor5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1714488"/>
            <a:ext cx="2971800" cy="2971801"/>
          </a:xfrm>
          <a:prstGeom prst="rect">
            <a:avLst/>
          </a:prstGeom>
          <a:noFill/>
        </p:spPr>
      </p:pic>
      <p:pic>
        <p:nvPicPr>
          <p:cNvPr id="12300" name="Picture 12" descr="http://i-kupi.ru/files/categories/13121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5214950"/>
            <a:ext cx="3071834" cy="1500198"/>
          </a:xfrm>
          <a:prstGeom prst="rect">
            <a:avLst/>
          </a:prstGeom>
          <a:noFill/>
        </p:spPr>
      </p:pic>
      <p:pic>
        <p:nvPicPr>
          <p:cNvPr id="12302" name="Picture 14" descr="http://m.gifmania.ru/Animated-Gifs-Lyudi/Animations-Professions/Images-Astronauts/Astronauts-6068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643314"/>
            <a:ext cx="2381250" cy="3343275"/>
          </a:xfrm>
          <a:prstGeom prst="rect">
            <a:avLst/>
          </a:prstGeom>
          <a:noFill/>
        </p:spPr>
      </p:pic>
      <p:pic>
        <p:nvPicPr>
          <p:cNvPr id="12306" name="Picture 18" descr="http://vamotkrytka.ru/_ph/105/2/451949169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15174" y="1357298"/>
            <a:ext cx="1928826" cy="311782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357166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Станция «Наши будущие  профессии»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23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Станция «Игровая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/>
              <a:t>Самая </a:t>
            </a:r>
            <a:r>
              <a:rPr lang="ru-RU" sz="4000" dirty="0" smtClean="0"/>
              <a:t>сладкая</a:t>
            </a:r>
            <a:endParaRPr lang="ru-RU" sz="4000" dirty="0"/>
          </a:p>
          <a:p>
            <a:pPr lvl="0"/>
            <a:r>
              <a:rPr lang="ru-RU" sz="4000" dirty="0"/>
              <a:t>Самая детская </a:t>
            </a:r>
            <a:endParaRPr lang="ru-RU" sz="4000" dirty="0" smtClean="0"/>
          </a:p>
          <a:p>
            <a:pPr lvl="0"/>
            <a:r>
              <a:rPr lang="ru-RU" sz="4000" dirty="0" smtClean="0"/>
              <a:t>Самая зеленая</a:t>
            </a:r>
            <a:endParaRPr lang="ru-RU" sz="4000" dirty="0"/>
          </a:p>
          <a:p>
            <a:pPr lvl="0"/>
            <a:r>
              <a:rPr lang="ru-RU" sz="4000" dirty="0"/>
              <a:t>Самая денежная </a:t>
            </a:r>
          </a:p>
          <a:p>
            <a:pPr lvl="0"/>
            <a:r>
              <a:rPr lang="ru-RU" sz="4000" dirty="0"/>
              <a:t>Самая </a:t>
            </a:r>
            <a:r>
              <a:rPr lang="ru-RU" sz="4000" dirty="0" smtClean="0"/>
              <a:t>волосатая</a:t>
            </a:r>
            <a:endParaRPr lang="ru-RU" sz="4000" dirty="0"/>
          </a:p>
          <a:p>
            <a:r>
              <a:rPr lang="ru-RU" sz="4000" dirty="0"/>
              <a:t>Самая </a:t>
            </a:r>
            <a:r>
              <a:rPr lang="ru-RU" sz="4000" dirty="0" smtClean="0"/>
              <a:t>общительная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Станция «Почтовая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482" name="Picture 2" descr="http://img-fotki.yandex.ru/get/6441/181450557.68/0_a917f_c1cb27aa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429539">
            <a:off x="3432890" y="1204940"/>
            <a:ext cx="4929190" cy="2591346"/>
          </a:xfrm>
          <a:prstGeom prst="rect">
            <a:avLst/>
          </a:prstGeom>
          <a:noFill/>
        </p:spPr>
      </p:pic>
      <p:pic>
        <p:nvPicPr>
          <p:cNvPr id="20484" name="Picture 4" descr="http://vamotkrytka.ru/_ph/105/2/78213786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428868"/>
            <a:ext cx="2919859" cy="4014810"/>
          </a:xfrm>
          <a:prstGeom prst="rect">
            <a:avLst/>
          </a:prstGeom>
          <a:noFill/>
        </p:spPr>
      </p:pic>
      <p:pic>
        <p:nvPicPr>
          <p:cNvPr id="20486" name="Picture 6" descr="http://animashki.kak2z.org/pic/23/ludia-13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857496"/>
            <a:ext cx="2143140" cy="3619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58204" cy="5715040"/>
          </a:xfrm>
        </p:spPr>
        <p:txBody>
          <a:bodyPr>
            <a:normAutofit fontScale="90000"/>
          </a:bodyPr>
          <a:lstStyle/>
          <a:p>
            <a:r>
              <a:rPr lang="ru-RU" dirty="0"/>
              <a:t>Трактор водит  ……………………</a:t>
            </a:r>
            <a:br>
              <a:rPr lang="ru-RU" dirty="0"/>
            </a:br>
            <a:r>
              <a:rPr lang="ru-RU" dirty="0"/>
              <a:t>Электричку ……………………….</a:t>
            </a:r>
            <a:br>
              <a:rPr lang="ru-RU" dirty="0"/>
            </a:br>
            <a:r>
              <a:rPr lang="ru-RU" dirty="0"/>
              <a:t>Стены выкрасил …………………..</a:t>
            </a:r>
            <a:br>
              <a:rPr lang="ru-RU" dirty="0"/>
            </a:br>
            <a:r>
              <a:rPr lang="ru-RU" dirty="0"/>
              <a:t>Доску выстругал ………………….</a:t>
            </a:r>
            <a:br>
              <a:rPr lang="ru-RU" dirty="0"/>
            </a:br>
            <a:r>
              <a:rPr lang="ru-RU" dirty="0"/>
              <a:t>В доме свет провел ………………</a:t>
            </a:r>
            <a:br>
              <a:rPr lang="ru-RU" dirty="0"/>
            </a:br>
            <a:r>
              <a:rPr lang="ru-RU" dirty="0"/>
              <a:t>В шахте трудится …………………</a:t>
            </a:r>
            <a:br>
              <a:rPr lang="ru-RU" dirty="0"/>
            </a:br>
            <a:r>
              <a:rPr lang="ru-RU" dirty="0"/>
              <a:t>В жаркой кузнице ………………..</a:t>
            </a:r>
            <a:br>
              <a:rPr lang="ru-RU" dirty="0"/>
            </a:br>
            <a:r>
              <a:rPr lang="ru-RU" dirty="0"/>
              <a:t>Кто все знает ……………………..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amotkrytka.ru/_ph/106/2/7622685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71612"/>
            <a:ext cx="4119588" cy="411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00042"/>
            <a:ext cx="7786742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Профессия</a:t>
            </a:r>
            <a:endParaRPr lang="ru-RU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000372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/>
              <a:t>Профе́ссия</a:t>
            </a:r>
            <a:r>
              <a:rPr lang="vi-VN" sz="3600" dirty="0"/>
              <a:t> — </a:t>
            </a:r>
            <a:r>
              <a:rPr lang="ru-RU" sz="3600" dirty="0" smtClean="0"/>
              <a:t> это вид труда, который требует от человека определённой подготовки, знаний и  умений.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Маршрутный лист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043378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Станция </a:t>
            </a:r>
            <a:r>
              <a:rPr lang="ru-RU" dirty="0"/>
              <a:t>«Парикмахерская»</a:t>
            </a:r>
          </a:p>
          <a:p>
            <a:pPr lvl="0"/>
            <a:r>
              <a:rPr lang="ru-RU" dirty="0"/>
              <a:t>Станция «Медицинская»</a:t>
            </a:r>
          </a:p>
          <a:p>
            <a:pPr lvl="0"/>
            <a:r>
              <a:rPr lang="ru-RU" dirty="0"/>
              <a:t>Станция «Кулинарная»</a:t>
            </a:r>
          </a:p>
          <a:p>
            <a:pPr lvl="0"/>
            <a:r>
              <a:rPr lang="ru-RU" dirty="0"/>
              <a:t>Станция «Журналистская»</a:t>
            </a:r>
          </a:p>
          <a:p>
            <a:pPr lvl="0"/>
            <a:r>
              <a:rPr lang="ru-RU" dirty="0"/>
              <a:t>Станция «Наши будущие  профессии»</a:t>
            </a:r>
          </a:p>
          <a:p>
            <a:pPr lvl="0"/>
            <a:r>
              <a:rPr lang="ru-RU" dirty="0"/>
              <a:t>Станция «Игровая»</a:t>
            </a:r>
          </a:p>
          <a:p>
            <a:pPr lvl="0"/>
            <a:r>
              <a:rPr lang="ru-RU" dirty="0"/>
              <a:t>Станция «Почтовая»</a:t>
            </a:r>
          </a:p>
          <a:p>
            <a:endParaRPr lang="ru-RU" dirty="0"/>
          </a:p>
        </p:txBody>
      </p:sp>
      <p:pic>
        <p:nvPicPr>
          <p:cNvPr id="15362" name="Picture 2" descr="http://arz-ds47.caduk.ru/images/odbab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3" y="3429000"/>
            <a:ext cx="5017733" cy="3276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станция «Парикмахерская»</a:t>
            </a:r>
            <a:endParaRPr lang="ru-RU" dirty="0"/>
          </a:p>
        </p:txBody>
      </p:sp>
      <p:pic>
        <p:nvPicPr>
          <p:cNvPr id="16386" name="Picture 2" descr="http://www.gifmania.ru/Animated-Gifs-Lyudi/Animations-Professions/Images-Hairdressers/Hairdressers-902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000240"/>
            <a:ext cx="2786082" cy="3157561"/>
          </a:xfrm>
          <a:prstGeom prst="rect">
            <a:avLst/>
          </a:prstGeom>
          <a:noFill/>
        </p:spPr>
      </p:pic>
      <p:pic>
        <p:nvPicPr>
          <p:cNvPr id="16388" name="Picture 4" descr="http://parnasse.ru/images/content_photos/medium/0258353cf5627d807d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84512">
            <a:off x="6929454" y="1500174"/>
            <a:ext cx="1928826" cy="2177708"/>
          </a:xfrm>
          <a:prstGeom prst="rect">
            <a:avLst/>
          </a:prstGeom>
          <a:noFill/>
        </p:spPr>
      </p:pic>
      <p:pic>
        <p:nvPicPr>
          <p:cNvPr id="16390" name="Picture 6" descr="http://vamotkrytka.ru/_ph/89/2/23737650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606730">
            <a:off x="308833" y="1762565"/>
            <a:ext cx="2967390" cy="1491151"/>
          </a:xfrm>
          <a:prstGeom prst="rect">
            <a:avLst/>
          </a:prstGeom>
          <a:noFill/>
        </p:spPr>
      </p:pic>
      <p:pic>
        <p:nvPicPr>
          <p:cNvPr id="16392" name="Picture 8" descr="http://cliparts.co/cliparts/6cr/6KG/6cr6KGAd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178478">
            <a:off x="3191147" y="4601854"/>
            <a:ext cx="2772656" cy="2490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/>
              <a:t>Станция «Медицинская»</a:t>
            </a:r>
          </a:p>
        </p:txBody>
      </p:sp>
      <p:pic>
        <p:nvPicPr>
          <p:cNvPr id="17412" name="Picture 4" descr="http://shgpi.edu.ru/biblioteka/forum/img/chitau_znachit_sushestvuy/3274822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02516"/>
            <a:ext cx="4500594" cy="5250693"/>
          </a:xfrm>
          <a:prstGeom prst="rect">
            <a:avLst/>
          </a:prstGeom>
          <a:noFill/>
        </p:spPr>
      </p:pic>
      <p:pic>
        <p:nvPicPr>
          <p:cNvPr id="17414" name="Picture 6" descr="http://i51.mindmix.ru/46/69/356946/34/8503334/tumblr_inline_n1v3g3rHpq1synnu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2115440" cy="1785950"/>
          </a:xfrm>
          <a:prstGeom prst="rect">
            <a:avLst/>
          </a:prstGeom>
          <a:noFill/>
        </p:spPr>
      </p:pic>
      <p:pic>
        <p:nvPicPr>
          <p:cNvPr id="7" name="Picture 6" descr="http://i51.mindmix.ru/46/69/356946/34/8503334/tumblr_inline_n1v3g3rHpq1synnu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572264" y="1428736"/>
            <a:ext cx="2089878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Станция «Кулинарная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8434" name="Picture 2" descr="http://primcenter.ru/images/photos/medium/map1403-28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1943100" cy="3333750"/>
          </a:xfrm>
          <a:prstGeom prst="rect">
            <a:avLst/>
          </a:prstGeom>
          <a:noFill/>
        </p:spPr>
      </p:pic>
      <p:pic>
        <p:nvPicPr>
          <p:cNvPr id="18438" name="Picture 6" descr="http://www.gifmania.ru/Animated-Gifs-Lyudi/Animations-Professions/Images-Cooks/Cooks-5997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143116"/>
            <a:ext cx="2004260" cy="3976707"/>
          </a:xfrm>
          <a:prstGeom prst="rect">
            <a:avLst/>
          </a:prstGeom>
          <a:noFill/>
        </p:spPr>
      </p:pic>
      <p:pic>
        <p:nvPicPr>
          <p:cNvPr id="18440" name="Picture 8" descr="http://img-fotki.yandex.ru/get/5605/81553859.14/0_7dd3d_9c7c22fe_S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285860"/>
            <a:ext cx="347072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Станция «Журналистская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9458" name="Picture 2" descr="http://www.playcast.ru/uploads/2014/01/02/702842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214686"/>
            <a:ext cx="4071966" cy="4071968"/>
          </a:xfrm>
          <a:prstGeom prst="rect">
            <a:avLst/>
          </a:prstGeom>
          <a:noFill/>
        </p:spPr>
      </p:pic>
      <p:pic>
        <p:nvPicPr>
          <p:cNvPr id="19460" name="Picture 4" descr="http://animashki.kak2z.org/pic/23/ludia-34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7364"/>
            <a:ext cx="2985086" cy="4643470"/>
          </a:xfrm>
          <a:prstGeom prst="rect">
            <a:avLst/>
          </a:prstGeom>
          <a:noFill/>
        </p:spPr>
      </p:pic>
      <p:pic>
        <p:nvPicPr>
          <p:cNvPr id="19462" name="Picture 6" descr="http://perviikom.ru/d/685417/d/old-30436_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285860"/>
            <a:ext cx="2428892" cy="223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dirty="0"/>
              <a:t>«Готовь лыжи летом</a:t>
            </a:r>
            <a:r>
              <a:rPr lang="ru-RU" sz="4800" dirty="0" smtClean="0"/>
              <a:t>»</a:t>
            </a:r>
            <a:endParaRPr lang="ru-RU" sz="4800" dirty="0"/>
          </a:p>
          <a:p>
            <a:pPr algn="ctr">
              <a:buNone/>
            </a:pPr>
            <a:r>
              <a:rPr lang="ru-RU" sz="4800" dirty="0"/>
              <a:t>«Цыплят считают и зимой</a:t>
            </a:r>
            <a:r>
              <a:rPr lang="ru-RU" sz="4800" dirty="0" smtClean="0"/>
              <a:t>»</a:t>
            </a:r>
            <a:endParaRPr lang="ru-RU" sz="4800" dirty="0"/>
          </a:p>
          <a:p>
            <a:pPr algn="ctr">
              <a:buNone/>
            </a:pPr>
            <a:r>
              <a:rPr lang="ru-RU" sz="4800" dirty="0"/>
              <a:t>«Когда в соседях согласья нет</a:t>
            </a:r>
            <a:r>
              <a:rPr lang="ru-RU" sz="4800" dirty="0" smtClean="0"/>
              <a:t>»</a:t>
            </a:r>
            <a:endParaRPr lang="ru-RU" sz="4800" dirty="0"/>
          </a:p>
          <a:p>
            <a:pPr algn="ctr">
              <a:buNone/>
            </a:pPr>
            <a:r>
              <a:rPr lang="ru-RU" sz="4800" dirty="0"/>
              <a:t>«Проводили по одежке»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dirty="0"/>
              <a:t>-</a:t>
            </a:r>
            <a:r>
              <a:rPr lang="ru-RU" sz="3600" dirty="0"/>
              <a:t>Этажерка лежит на журналах 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(</a:t>
            </a:r>
            <a:r>
              <a:rPr lang="ru-RU" sz="3600" u="sng" dirty="0"/>
              <a:t>на этажерке лежат журналы</a:t>
            </a:r>
            <a:r>
              <a:rPr lang="ru-RU" sz="3600" dirty="0"/>
              <a:t>)</a:t>
            </a:r>
          </a:p>
          <a:p>
            <a:r>
              <a:rPr lang="ru-RU" sz="3600" dirty="0"/>
              <a:t>- Лужок выскочил на </a:t>
            </a:r>
            <a:r>
              <a:rPr lang="ru-RU" sz="3600" dirty="0" smtClean="0"/>
              <a:t>жабу</a:t>
            </a:r>
          </a:p>
          <a:p>
            <a:pPr>
              <a:buNone/>
            </a:pPr>
            <a:r>
              <a:rPr lang="ru-RU" sz="3600" dirty="0" smtClean="0"/>
              <a:t>(</a:t>
            </a:r>
            <a:r>
              <a:rPr lang="ru-RU" sz="3600" u="sng" dirty="0"/>
              <a:t>жаба выскочила на лужок</a:t>
            </a:r>
            <a:r>
              <a:rPr lang="ru-RU" sz="3600" dirty="0"/>
              <a:t>)</a:t>
            </a:r>
          </a:p>
          <a:p>
            <a:r>
              <a:rPr lang="ru-RU" sz="3600" dirty="0"/>
              <a:t>- Лыжам нужна Женя 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(</a:t>
            </a:r>
            <a:r>
              <a:rPr lang="ru-RU" sz="3600" u="sng" dirty="0"/>
              <a:t>Жене нужны лыжи</a:t>
            </a:r>
            <a:r>
              <a:rPr lang="ru-RU" sz="3600" dirty="0"/>
              <a:t>)</a:t>
            </a:r>
          </a:p>
          <a:p>
            <a:r>
              <a:rPr lang="ru-RU" sz="3600" dirty="0"/>
              <a:t>-Дом сторожит </a:t>
            </a:r>
            <a:r>
              <a:rPr lang="ru-RU" sz="3600" dirty="0" smtClean="0"/>
              <a:t>Дружка</a:t>
            </a:r>
          </a:p>
          <a:p>
            <a:pPr>
              <a:buNone/>
            </a:pPr>
            <a:r>
              <a:rPr lang="ru-RU" sz="3600" dirty="0"/>
              <a:t>(</a:t>
            </a:r>
            <a:r>
              <a:rPr lang="ru-RU" sz="3600" u="sng" dirty="0"/>
              <a:t>Дружок сторожит дом</a:t>
            </a:r>
            <a:r>
              <a:rPr lang="ru-RU" sz="3600" dirty="0"/>
              <a:t>) </a:t>
            </a: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129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Маршрутный лист </vt:lpstr>
      <vt:lpstr>станция «Парикмахерская»</vt:lpstr>
      <vt:lpstr>Станция «Медицинская»</vt:lpstr>
      <vt:lpstr>Станция «Кулинарная»</vt:lpstr>
      <vt:lpstr>Станция «Журналистская»</vt:lpstr>
      <vt:lpstr>Слайд 8</vt:lpstr>
      <vt:lpstr>Слайд 9</vt:lpstr>
      <vt:lpstr>Слайд 10</vt:lpstr>
      <vt:lpstr>Станция «Игровая»</vt:lpstr>
      <vt:lpstr>Станция «Почтовая»</vt:lpstr>
      <vt:lpstr>Трактор водит  …………………… Электричку ………………………. Стены выкрасил ………………….. Доску выстругал …………………. В доме свет провел ……………… В шахте трудится ………………… В жаркой кузнице ……………….. Кто все знает ……………………..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5</cp:revision>
  <dcterms:created xsi:type="dcterms:W3CDTF">2016-08-31T19:44:13Z</dcterms:created>
  <dcterms:modified xsi:type="dcterms:W3CDTF">2016-08-31T20:51:37Z</dcterms:modified>
</cp:coreProperties>
</file>