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Новогодняя открытка</a:t>
            </a:r>
            <a:endParaRPr lang="ru-RU" sz="6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Мастер-класс Новый год Бумагопластика Ёлочка-гармошка Бумага фото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0174"/>
            <a:ext cx="771530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7. Украсьте ёлочку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Рисунок 3" descr="Мастер-класс Новый год Бумагопластика Ёлочка-гармошка Бумага фото 1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500174"/>
            <a:ext cx="642942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8. Украсьте открытку с внешней стороны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Мастер-класс Новый год Бумагопластика Ёлочка-гармошка Бумага фото 1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786610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Что нам понадобится?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600200"/>
            <a:ext cx="4143404" cy="4525963"/>
          </a:xfrm>
        </p:spPr>
        <p:txBody>
          <a:bodyPr/>
          <a:lstStyle/>
          <a:p>
            <a:r>
              <a:rPr lang="ru-RU" dirty="0" smtClean="0"/>
              <a:t>1) Цветной картон;</a:t>
            </a:r>
          </a:p>
          <a:p>
            <a:r>
              <a:rPr lang="ru-RU" dirty="0" smtClean="0"/>
              <a:t>2) цветная бумага;</a:t>
            </a:r>
          </a:p>
          <a:p>
            <a:r>
              <a:rPr lang="ru-RU" dirty="0" smtClean="0"/>
              <a:t>3) клей;</a:t>
            </a:r>
          </a:p>
          <a:p>
            <a:r>
              <a:rPr lang="ru-RU" dirty="0" smtClean="0"/>
              <a:t>4) ножницы;</a:t>
            </a:r>
          </a:p>
          <a:p>
            <a:r>
              <a:rPr lang="ru-RU" dirty="0" smtClean="0"/>
              <a:t>5) линейка;</a:t>
            </a:r>
          </a:p>
          <a:p>
            <a:r>
              <a:rPr lang="ru-RU" dirty="0" smtClean="0"/>
              <a:t>6) карандаш.</a:t>
            </a:r>
            <a:endParaRPr lang="ru-RU" dirty="0"/>
          </a:p>
        </p:txBody>
      </p:sp>
      <p:pic>
        <p:nvPicPr>
          <p:cNvPr id="4" name="Рисунок 3" descr="Мастер-класс Новый год Бумагопластика Ёлочка-гармошка Бумага фото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643050"/>
            <a:ext cx="466724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1. Изготавливаем основу открытки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Мастер-класс Новый год Бумагопластика Ёлочка-гармошка Бумага фото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214554"/>
            <a:ext cx="6000792" cy="4100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2. </a:t>
            </a:r>
            <a:r>
              <a:rPr lang="ru-RU" dirty="0" smtClean="0">
                <a:latin typeface="Monotype Corsiva" pitchFamily="66" charset="0"/>
              </a:rPr>
              <a:t>Л</a:t>
            </a:r>
            <a:r>
              <a:rPr lang="ru-RU" dirty="0" smtClean="0">
                <a:latin typeface="Monotype Corsiva" pitchFamily="66" charset="0"/>
              </a:rPr>
              <a:t>ист </a:t>
            </a:r>
            <a:r>
              <a:rPr lang="ru-RU" dirty="0" smtClean="0">
                <a:latin typeface="Monotype Corsiva" pitchFamily="66" charset="0"/>
              </a:rPr>
              <a:t>бумаги расчерчиваем на полоски шириной </a:t>
            </a:r>
            <a:r>
              <a:rPr lang="ru-RU" dirty="0" smtClean="0">
                <a:latin typeface="Monotype Corsiva" pitchFamily="66" charset="0"/>
              </a:rPr>
              <a:t>3, </a:t>
            </a:r>
            <a:r>
              <a:rPr lang="ru-RU" dirty="0" smtClean="0">
                <a:latin typeface="Monotype Corsiva" pitchFamily="66" charset="0"/>
              </a:rPr>
              <a:t>5, 6, 7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см.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Мастер-класс Новый год Бумагопластика Ёлочка-гармошка Бумага фото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43050"/>
            <a:ext cx="657229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3. Складываем лист гармошкой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Рисунок 3" descr="Мастер-класс Новый год Бумагопластика Ёлочка-гармошка Бумага фото 1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857364"/>
            <a:ext cx="6858048" cy="4314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onotype Corsiva" pitchFamily="66" charset="0"/>
              </a:rPr>
              <a:t>4. </a:t>
            </a:r>
            <a:r>
              <a:rPr lang="ru-RU" dirty="0" smtClean="0">
                <a:latin typeface="Monotype Corsiva" pitchFamily="66" charset="0"/>
              </a:rPr>
              <a:t>Разрезаем лист по начерченным линиям.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Мастер-класс Новый год Бумагопластика Ёлочка-гармошка Бумага фото 1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857364"/>
            <a:ext cx="692948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5. </a:t>
            </a:r>
            <a:r>
              <a:rPr lang="ru-RU" sz="4000" dirty="0" smtClean="0">
                <a:latin typeface="Monotype Corsiva" pitchFamily="66" charset="0"/>
              </a:rPr>
              <a:t>Приклеиваем заготовки к сгибу основы открытки </a:t>
            </a:r>
            <a:endParaRPr lang="ru-RU" dirty="0"/>
          </a:p>
        </p:txBody>
      </p:sp>
      <p:pic>
        <p:nvPicPr>
          <p:cNvPr id="4" name="Рисунок 3" descr="Мастер-класс Новый год Бумагопластика Ёлочка-гармошка Бумага фото 1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671517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6. Разворачиваем </a:t>
            </a:r>
            <a:r>
              <a:rPr lang="ru-RU" dirty="0" smtClean="0">
                <a:latin typeface="Monotype Corsiva" pitchFamily="66" charset="0"/>
              </a:rPr>
              <a:t>верхнюю «гармошку» и приклеиваем её на другую сторону «встык» к первой.</a:t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Рисунок 3" descr="Мастер-класс Новый год Бумагопластика Ёлочка-гармошка Бумага фото 1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214554"/>
            <a:ext cx="685804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Мастер-класс Новый год Бумагопластика Ёлочка-гармошка Бумага фото 1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7429552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105</Words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Новогодняя открытка</vt:lpstr>
      <vt:lpstr>Что нам понадобится?</vt:lpstr>
      <vt:lpstr>1. Изготавливаем основу открытки</vt:lpstr>
      <vt:lpstr>2. Лист бумаги расчерчиваем на полоски шириной 3, 5, 6, 7 см. </vt:lpstr>
      <vt:lpstr>3. Складываем лист гармошкой</vt:lpstr>
      <vt:lpstr>4. Разрезаем лист по начерченным линиям. </vt:lpstr>
      <vt:lpstr>5. Приклеиваем заготовки к сгибу основы открытки </vt:lpstr>
      <vt:lpstr>6. Разворачиваем верхнюю «гармошку» и приклеиваем её на другую сторону «встык» к первой. </vt:lpstr>
      <vt:lpstr>Слайд 9</vt:lpstr>
      <vt:lpstr>7. Украсьте ёлочку</vt:lpstr>
      <vt:lpstr>8. Украсьте открытку с внешней стороны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Новогодняя открытка</dc:title>
  <cp:lastModifiedBy>1</cp:lastModifiedBy>
  <cp:revision>8</cp:revision>
  <dcterms:modified xsi:type="dcterms:W3CDTF">2014-12-27T21:23:10Z</dcterms:modified>
</cp:coreProperties>
</file>