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9" r:id="rId3"/>
    <p:sldId id="270" r:id="rId4"/>
    <p:sldId id="272" r:id="rId5"/>
    <p:sldId id="271" r:id="rId6"/>
    <p:sldId id="262" r:id="rId7"/>
    <p:sldId id="266" r:id="rId8"/>
    <p:sldId id="265" r:id="rId9"/>
    <p:sldId id="263" r:id="rId10"/>
    <p:sldId id="257" r:id="rId11"/>
    <p:sldId id="258" r:id="rId12"/>
    <p:sldId id="259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4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FB3820-F3D3-4FE4-86FC-93D852F6DA0B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6F941-E862-47DA-B433-A5BD23E3D3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  <a:tabLst>
                <a:tab pos="661988" algn="l"/>
                <a:tab pos="1327150" algn="l"/>
                <a:tab pos="1990725" algn="l"/>
                <a:tab pos="2655888" algn="l"/>
              </a:tabLst>
            </a:pPr>
            <a:fld id="{00F6035D-3AED-4BEA-956B-1BA50B9E2233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  <a:tabLst>
                  <a:tab pos="661988" algn="l"/>
                  <a:tab pos="1327150" algn="l"/>
                  <a:tab pos="1990725" algn="l"/>
                  <a:tab pos="2655888" algn="l"/>
                </a:tabLst>
              </a:pPr>
              <a:t>14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7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17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641" y="4343436"/>
            <a:ext cx="5486719" cy="4038199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media.bestofmicro.com/M/O/248352/original/car_tire_mouse.jpg" TargetMode="External"/><Relationship Id="rId13" Type="http://schemas.openxmlformats.org/officeDocument/2006/relationships/image" Target="../media/image23.jpeg"/><Relationship Id="rId18" Type="http://schemas.openxmlformats.org/officeDocument/2006/relationships/image" Target="../media/image28.jpeg"/><Relationship Id="rId3" Type="http://schemas.openxmlformats.org/officeDocument/2006/relationships/image" Target="../media/image14.gif"/><Relationship Id="rId7" Type="http://schemas.openxmlformats.org/officeDocument/2006/relationships/image" Target="../media/image18.jpeg"/><Relationship Id="rId12" Type="http://schemas.openxmlformats.org/officeDocument/2006/relationships/image" Target="../media/image22.jpeg"/><Relationship Id="rId17" Type="http://schemas.openxmlformats.org/officeDocument/2006/relationships/image" Target="../media/image27.jpeg"/><Relationship Id="rId2" Type="http://schemas.openxmlformats.org/officeDocument/2006/relationships/image" Target="../media/image13.gif"/><Relationship Id="rId16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11" Type="http://schemas.openxmlformats.org/officeDocument/2006/relationships/image" Target="../media/image21.jpeg"/><Relationship Id="rId5" Type="http://schemas.openxmlformats.org/officeDocument/2006/relationships/image" Target="../media/image16.gif"/><Relationship Id="rId15" Type="http://schemas.openxmlformats.org/officeDocument/2006/relationships/image" Target="../media/image25.jpeg"/><Relationship Id="rId10" Type="http://schemas.openxmlformats.org/officeDocument/2006/relationships/image" Target="../media/image20.jpeg"/><Relationship Id="rId19" Type="http://schemas.openxmlformats.org/officeDocument/2006/relationships/image" Target="../media/image29.jpeg"/><Relationship Id="rId4" Type="http://schemas.openxmlformats.org/officeDocument/2006/relationships/image" Target="../media/image15.gif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290" y="785794"/>
            <a:ext cx="500066" cy="4286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357422" y="857232"/>
            <a:ext cx="785818" cy="8572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428728" y="1785926"/>
            <a:ext cx="1214446" cy="71438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араллелограмм 6"/>
          <p:cNvSpPr/>
          <p:nvPr/>
        </p:nvSpPr>
        <p:spPr>
          <a:xfrm>
            <a:off x="3214678" y="1000108"/>
            <a:ext cx="785818" cy="1428760"/>
          </a:xfrm>
          <a:prstGeom prst="parallelogram">
            <a:avLst>
              <a:gd name="adj" fmla="val 42631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5926"/>
            <a:ext cx="892971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85860"/>
            <a:ext cx="776743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7572428" cy="3709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5"/>
          <p:cNvSpPr txBox="1">
            <a:spLocks noChangeArrowheads="1"/>
          </p:cNvSpPr>
          <p:nvPr/>
        </p:nvSpPr>
        <p:spPr bwMode="auto">
          <a:xfrm>
            <a:off x="360000" y="188660"/>
            <a:ext cx="8498280" cy="1323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Какие предметы имеют форму круга?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9219" name="Picture 9" descr="D:\картинки\ANIMATED\J020539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0400" y="5178784"/>
            <a:ext cx="1163520" cy="116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7" descr="D:\картинки\ANIMATED\J018921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001" y="5243591"/>
            <a:ext cx="1713600" cy="1247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8" descr="D:\картинки\ANIMATED\J018922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1201" y="4530716"/>
            <a:ext cx="1166400" cy="869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10" descr="D:\картинки\ANIMATED\J021349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6801" y="2262479"/>
            <a:ext cx="1166400" cy="1166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11" descr="D:\картинки\ANIMATED\J021349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000" y="3753034"/>
            <a:ext cx="902880" cy="1189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6" descr="J018267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4572001" y="2003251"/>
            <a:ext cx="1166400" cy="1036909"/>
          </a:xfrm>
        </p:spPr>
      </p:pic>
      <p:pic>
        <p:nvPicPr>
          <p:cNvPr id="9225" name="Picture 11" descr="Картинка 30 из 91054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1679216"/>
            <a:ext cx="1944000" cy="152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13" descr="http://im5-tub-ru.yandex.net/i?id=100984085-50-7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5200" y="3299387"/>
            <a:ext cx="1296000" cy="967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15" descr="http://im2-tub-ru.yandex.net/i?id=7614270-46-7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68801" y="1808830"/>
            <a:ext cx="1552320" cy="1231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Picture 17" descr="http://im8-tub-ru.yandex.net/i?id=141721443-19-7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09601" y="3169773"/>
            <a:ext cx="1166400" cy="129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19" descr="http://im2-tub-ru.yandex.net/i?id=401669781-63-7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600000" y="3104967"/>
            <a:ext cx="1296000" cy="993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Picture 21" descr="http://im3-tub-ru.yandex.net/i?id=377709825-46-7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90400" y="3104966"/>
            <a:ext cx="1296000" cy="129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23" descr="http://im0-tub-ru.yandex.net/i?id=230731542-43-7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17600" y="2327284"/>
            <a:ext cx="1296000" cy="129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2" name="Picture 25" descr="http://im0-tub-ru.yandex.net/i?id=353271922-34-7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535201" y="4141875"/>
            <a:ext cx="907200" cy="1000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3" name="Picture 27" descr="http://im8-tub-ru.yandex.net/i?id=370317205-33-7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617600" y="4141875"/>
            <a:ext cx="1296000" cy="1071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29" descr="http://im6-tub-ru.yandex.net/i?id=396312040-63-7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535200" y="5373204"/>
            <a:ext cx="1296000" cy="967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5" name="Picture 31" descr="http://im0-tub-ru.yandex.net/i?id=202254890-43-7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30400" y="5049170"/>
            <a:ext cx="1296000" cy="129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0" name="Номер слайда 19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6687264A-536A-4B9E-9CA9-6335795B93AF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13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80" y="-249147"/>
            <a:ext cx="8835840" cy="5734683"/>
          </a:xfrm>
          <a:prstGeom prst="rect">
            <a:avLst/>
          </a:prstGeom>
          <a:noFill/>
        </p:spPr>
      </p:pic>
      <p:pic>
        <p:nvPicPr>
          <p:cNvPr id="25603" name="Рисунок 4" descr="3dac96de6803d637fcc72bc4d060319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0080" y="3947455"/>
            <a:ext cx="4093920" cy="2910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8A69A30C-E704-4112-8EE2-94C5CFD64646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14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какого выражения больше?</a:t>
            </a:r>
            <a:endParaRPr lang="ru-RU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785926"/>
            <a:ext cx="2857520" cy="18573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165+40 </a:t>
            </a:r>
          </a:p>
          <a:p>
            <a:pPr algn="ctr">
              <a:buNone/>
            </a:pPr>
            <a:r>
              <a:rPr lang="ru-RU" sz="4800" dirty="0" smtClean="0"/>
              <a:t>165+30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5572132" y="2786058"/>
            <a:ext cx="22145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119·81 </a:t>
            </a:r>
          </a:p>
          <a:p>
            <a:r>
              <a:rPr lang="ru-RU" sz="4800" dirty="0" smtClean="0"/>
              <a:t>119·56 </a:t>
            </a:r>
            <a:endParaRPr lang="ru-RU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1142976" y="4572008"/>
            <a:ext cx="23574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287:21</a:t>
            </a:r>
          </a:p>
          <a:p>
            <a:r>
              <a:rPr lang="ru-RU" sz="4800" dirty="0" smtClean="0"/>
              <a:t>287:30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  <p:set>
                                      <p:cBhvr override="childStyl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геометрические фигуры вы видите?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8" name="Овал 7"/>
          <p:cNvSpPr/>
          <p:nvPr/>
        </p:nvSpPr>
        <p:spPr>
          <a:xfrm>
            <a:off x="2143108" y="2000240"/>
            <a:ext cx="4572032" cy="4572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4" name="Равнобедренный треугольник 13"/>
          <p:cNvSpPr/>
          <p:nvPr/>
        </p:nvSpPr>
        <p:spPr>
          <a:xfrm>
            <a:off x="2500298" y="2000240"/>
            <a:ext cx="3857652" cy="3500462"/>
          </a:xfrm>
          <a:prstGeom prst="triangl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5" name="Прямоугольник 14"/>
          <p:cNvSpPr/>
          <p:nvPr/>
        </p:nvSpPr>
        <p:spPr>
          <a:xfrm>
            <a:off x="3786182" y="3214686"/>
            <a:ext cx="1285884" cy="2214578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7" name="Прямоугольник 16"/>
          <p:cNvSpPr/>
          <p:nvPr/>
        </p:nvSpPr>
        <p:spPr>
          <a:xfrm>
            <a:off x="3786182" y="3643314"/>
            <a:ext cx="1285884" cy="1285884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Предметы круглой формы</a:t>
            </a:r>
          </a:p>
        </p:txBody>
      </p:sp>
      <p:pic>
        <p:nvPicPr>
          <p:cNvPr id="29700" name="Picture 4" descr="http://www.21gift.ru/pictures/big/00_245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63"/>
            <a:ext cx="2786063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4" name="Picture 18" descr="http://giftshome.ru/upload/shop_5/3/1/0/item_310636/shop_items_catalog_image310636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8425" y="928688"/>
            <a:ext cx="26955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8" name="Picture 22" descr="http://privlekatelnee.net/sites/default/files/imagecache/resizeimgpost-500-500/u35/2013/04/d87d8b60fbd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6900" y="1071563"/>
            <a:ext cx="30067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12" descr="Детская мебель для детских садов, кроватки, столики, столы, …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100513"/>
            <a:ext cx="3571875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Picture 14" descr="Поворот предмета вокруг оси - урок ФШ. Обсуждение на LiveInt…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200000">
            <a:off x="4777579" y="3723487"/>
            <a:ext cx="2232025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714348" y="1857364"/>
            <a:ext cx="3143272" cy="3143272"/>
          </a:xfrm>
          <a:prstGeom prst="ellipse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3" name="Овал 2"/>
          <p:cNvSpPr/>
          <p:nvPr/>
        </p:nvSpPr>
        <p:spPr>
          <a:xfrm>
            <a:off x="5072066" y="1857364"/>
            <a:ext cx="3143272" cy="3143272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4071938" y="428625"/>
            <a:ext cx="5072062" cy="1785938"/>
            <a:chOff x="4071930" y="214290"/>
            <a:chExt cx="5072070" cy="1785956"/>
          </a:xfrm>
        </p:grpSpPr>
        <p:cxnSp>
          <p:nvCxnSpPr>
            <p:cNvPr id="9" name="Прямая со стрелкой 8"/>
            <p:cNvCxnSpPr/>
            <p:nvPr/>
          </p:nvCxnSpPr>
          <p:spPr>
            <a:xfrm rot="10800000" flipV="1">
              <a:off x="4071930" y="928672"/>
              <a:ext cx="1500189" cy="107157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Прямоугольник 11"/>
            <p:cNvSpPr/>
            <p:nvPr/>
          </p:nvSpPr>
          <p:spPr>
            <a:xfrm>
              <a:off x="5246779" y="214290"/>
              <a:ext cx="3897221" cy="646331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cap="all" dirty="0">
                  <a:ln w="0"/>
                  <a:solidFill>
                    <a:srgbClr val="C00000"/>
                  </a:solidFill>
                  <a:latin typeface="Georgia" pitchFamily="18" charset="0"/>
                  <a:cs typeface="+mn-cs"/>
                </a:rPr>
                <a:t>ОКРУЖНОСТЬ</a:t>
              </a: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0" y="5286388"/>
            <a:ext cx="9144000" cy="138499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0"/>
                <a:solidFill>
                  <a:srgbClr val="C00000"/>
                </a:solidFill>
                <a:latin typeface="Georgia" pitchFamily="18" charset="0"/>
                <a:cs typeface="+mn-cs"/>
              </a:rPr>
              <a:t>ОКРУЖНОСТЬ – </a:t>
            </a:r>
            <a:r>
              <a:rPr lang="ru-RU" sz="2800" b="1" dirty="0">
                <a:solidFill>
                  <a:srgbClr val="006600"/>
                </a:solidFill>
                <a:latin typeface="Georgia" pitchFamily="18" charset="0"/>
                <a:cs typeface="+mn-cs"/>
              </a:rPr>
              <a:t>ЭТО  ЛИНИЯ,  КОТОРАЯ ОКРУЖАЕТ КРУГ.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0"/>
                <a:solidFill>
                  <a:srgbClr val="006600"/>
                </a:solidFill>
                <a:latin typeface="Georgia" pitchFamily="18" charset="0"/>
                <a:cs typeface="+mn-cs"/>
              </a:rPr>
              <a:t>ЭТО ГРАНИЦА КРУГА</a:t>
            </a:r>
          </a:p>
        </p:txBody>
      </p:sp>
      <p:pic>
        <p:nvPicPr>
          <p:cNvPr id="8196" name="Picture 51" descr="БИБЛИОТЕКА ПУФФЕНДУ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38" y="2273300"/>
            <a:ext cx="193040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Овал 30"/>
          <p:cNvSpPr/>
          <p:nvPr/>
        </p:nvSpPr>
        <p:spPr>
          <a:xfrm>
            <a:off x="1143000" y="1643063"/>
            <a:ext cx="3143250" cy="2914650"/>
          </a:xfrm>
          <a:prstGeom prst="ellipse">
            <a:avLst/>
          </a:prstGeom>
          <a:ln w="76200">
            <a:solidFill>
              <a:srgbClr val="000099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b="1" dirty="0">
              <a:ln w="50800"/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2786058"/>
            <a:ext cx="151676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50800"/>
                <a:solidFill>
                  <a:srgbClr val="006600"/>
                </a:solidFill>
                <a:latin typeface="Georgia" pitchFamily="18" charset="0"/>
                <a:cs typeface="+mn-cs"/>
              </a:rPr>
              <a:t>КРУГ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17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90B08407-757B-47F3-8A7C-9F96EEA9A633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7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узел 1"/>
          <p:cNvSpPr/>
          <p:nvPr/>
        </p:nvSpPr>
        <p:spPr>
          <a:xfrm>
            <a:off x="714375" y="2643188"/>
            <a:ext cx="3357563" cy="3214687"/>
          </a:xfrm>
          <a:prstGeom prst="flowChartConnector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1714500" y="3571875"/>
            <a:ext cx="868363" cy="1638300"/>
            <a:chOff x="2000232" y="2285992"/>
            <a:chExt cx="869078" cy="163771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500298" y="2285992"/>
              <a:ext cx="369012" cy="92333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50800"/>
                  <a:latin typeface="+mn-lt"/>
                  <a:cs typeface="+mn-cs"/>
                </a:rPr>
                <a:t>.</a:t>
              </a: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000232" y="3000372"/>
              <a:ext cx="652743" cy="92333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50800"/>
                  <a:latin typeface="+mn-lt"/>
                  <a:cs typeface="+mn-cs"/>
                </a:rPr>
                <a:t>О</a:t>
              </a:r>
            </a:p>
          </p:txBody>
        </p:sp>
      </p:grpSp>
      <p:grpSp>
        <p:nvGrpSpPr>
          <p:cNvPr id="6" name="Группа 13"/>
          <p:cNvGrpSpPr>
            <a:grpSpLocks/>
          </p:cNvGrpSpPr>
          <p:nvPr/>
        </p:nvGrpSpPr>
        <p:grpSpPr bwMode="auto">
          <a:xfrm>
            <a:off x="2643188" y="2571750"/>
            <a:ext cx="6135687" cy="1643063"/>
            <a:chOff x="2786050" y="1214422"/>
            <a:chExt cx="6135564" cy="1643074"/>
          </a:xfrm>
        </p:grpSpPr>
        <p:cxnSp>
          <p:nvCxnSpPr>
            <p:cNvPr id="9" name="Прямая со стрелкой 8"/>
            <p:cNvCxnSpPr/>
            <p:nvPr/>
          </p:nvCxnSpPr>
          <p:spPr>
            <a:xfrm rot="10800000" flipV="1">
              <a:off x="2786050" y="1643050"/>
              <a:ext cx="2500262" cy="121444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Прямоугольник 12"/>
            <p:cNvSpPr/>
            <p:nvPr/>
          </p:nvSpPr>
          <p:spPr>
            <a:xfrm>
              <a:off x="5357818" y="1214422"/>
              <a:ext cx="3563796" cy="1077218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cap="all" dirty="0">
                  <a:ln w="0"/>
                  <a:solidFill>
                    <a:srgbClr val="C00000"/>
                  </a:solidFill>
                  <a:latin typeface="Georgia" pitchFamily="18" charset="0"/>
                  <a:cs typeface="+mn-cs"/>
                </a:rPr>
                <a:t>Центр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cap="all" dirty="0">
                  <a:ln w="0"/>
                  <a:solidFill>
                    <a:srgbClr val="C00000"/>
                  </a:solidFill>
                  <a:latin typeface="Georgia" pitchFamily="18" charset="0"/>
                  <a:cs typeface="+mn-cs"/>
                </a:rPr>
                <a:t>окружности</a:t>
              </a:r>
            </a:p>
          </p:txBody>
        </p:sp>
      </p:grpSp>
      <p:pic>
        <p:nvPicPr>
          <p:cNvPr id="9221" name="Picture 51" descr="БИБЛИОТЕКА ПУФФЕНДУ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3600" y="4845050"/>
            <a:ext cx="193040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узел 1"/>
          <p:cNvSpPr/>
          <p:nvPr/>
        </p:nvSpPr>
        <p:spPr>
          <a:xfrm>
            <a:off x="571500" y="2071688"/>
            <a:ext cx="3357563" cy="3214687"/>
          </a:xfrm>
          <a:prstGeom prst="flowChartConnector">
            <a:avLst/>
          </a:prstGeom>
          <a:ln w="76200">
            <a:solidFill>
              <a:srgbClr val="000099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1643063" y="2571750"/>
            <a:ext cx="869950" cy="1924050"/>
            <a:chOff x="1928794" y="785794"/>
            <a:chExt cx="870472" cy="192346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928794" y="1785926"/>
              <a:ext cx="652743" cy="92333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50800"/>
                  <a:latin typeface="+mn-lt"/>
                  <a:cs typeface="+mn-cs"/>
                </a:rPr>
                <a:t>О</a:t>
              </a: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285984" y="785794"/>
              <a:ext cx="513282" cy="156966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9600" b="1" dirty="0">
                  <a:ln w="50800"/>
                  <a:solidFill>
                    <a:srgbClr val="00B0F0"/>
                  </a:solidFill>
                  <a:latin typeface="+mn-lt"/>
                  <a:cs typeface="+mn-cs"/>
                </a:rPr>
                <a:t>.</a:t>
              </a:r>
            </a:p>
          </p:txBody>
        </p:sp>
      </p:grpSp>
      <p:cxnSp>
        <p:nvCxnSpPr>
          <p:cNvPr id="7" name="Прямая соединительная линия 6"/>
          <p:cNvCxnSpPr>
            <a:endCxn id="2" idx="7"/>
          </p:cNvCxnSpPr>
          <p:nvPr/>
        </p:nvCxnSpPr>
        <p:spPr>
          <a:xfrm flipV="1">
            <a:off x="2286000" y="2543175"/>
            <a:ext cx="1150938" cy="11001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6" name="Группа 15"/>
          <p:cNvGrpSpPr>
            <a:grpSpLocks/>
          </p:cNvGrpSpPr>
          <p:nvPr/>
        </p:nvGrpSpPr>
        <p:grpSpPr bwMode="auto">
          <a:xfrm>
            <a:off x="428625" y="571500"/>
            <a:ext cx="2357438" cy="2500313"/>
            <a:chOff x="500034" y="1071546"/>
            <a:chExt cx="2357454" cy="2500330"/>
          </a:xfrm>
        </p:grpSpPr>
        <p:cxnSp>
          <p:nvCxnSpPr>
            <p:cNvPr id="13" name="Прямая со стрелкой 12"/>
            <p:cNvCxnSpPr/>
            <p:nvPr/>
          </p:nvCxnSpPr>
          <p:spPr>
            <a:xfrm rot="16200000" flipH="1">
              <a:off x="1107257" y="1821645"/>
              <a:ext cx="1928826" cy="157163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Прямоугольник 14"/>
            <p:cNvSpPr/>
            <p:nvPr/>
          </p:nvSpPr>
          <p:spPr>
            <a:xfrm>
              <a:off x="500034" y="1071546"/>
              <a:ext cx="2082622" cy="58477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cap="all" dirty="0">
                  <a:ln w="0"/>
                  <a:solidFill>
                    <a:srgbClr val="C00000"/>
                  </a:solidFill>
                  <a:latin typeface="Georgia" pitchFamily="18" charset="0"/>
                  <a:cs typeface="+mn-cs"/>
                </a:rPr>
                <a:t>РАДИУС</a:t>
              </a: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3071802" y="3811012"/>
            <a:ext cx="6072198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solidFill>
                  <a:srgbClr val="C00000"/>
                </a:solidFill>
                <a:latin typeface="Georgia" pitchFamily="18" charset="0"/>
                <a:cs typeface="+mn-cs"/>
              </a:rPr>
              <a:t>РАДИУС</a:t>
            </a:r>
            <a:r>
              <a:rPr lang="ru-RU" sz="3200" b="1" cap="all" dirty="0">
                <a:ln w="0"/>
                <a:solidFill>
                  <a:srgbClr val="006600"/>
                </a:solidFill>
                <a:latin typeface="Georgia" pitchFamily="18" charset="0"/>
                <a:cs typeface="+mn-cs"/>
              </a:rPr>
              <a:t> – ЭТО РАССТОЯНИЕ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solidFill>
                  <a:srgbClr val="006600"/>
                </a:solidFill>
                <a:latin typeface="Georgia" pitchFamily="18" charset="0"/>
                <a:cs typeface="+mn-cs"/>
              </a:rPr>
              <a:t> ОТ ЦЕНТРА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solidFill>
                  <a:srgbClr val="006600"/>
                </a:solidFill>
                <a:latin typeface="Georgia" pitchFamily="18" charset="0"/>
                <a:cs typeface="+mn-cs"/>
              </a:rPr>
              <a:t>ОКРУЖНОСТИ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solidFill>
                  <a:srgbClr val="006600"/>
                </a:solidFill>
                <a:latin typeface="Georgia" pitchFamily="18" charset="0"/>
                <a:cs typeface="+mn-cs"/>
              </a:rPr>
              <a:t>ДО ЛЮБОЙ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solidFill>
                  <a:srgbClr val="006600"/>
                </a:solidFill>
                <a:latin typeface="Georgia" pitchFamily="18" charset="0"/>
                <a:cs typeface="+mn-cs"/>
              </a:rPr>
              <a:t>ТОЧКИ НА НЕЙ</a:t>
            </a:r>
          </a:p>
        </p:txBody>
      </p:sp>
      <p:sp>
        <p:nvSpPr>
          <p:cNvPr id="12295" name="Прямоугольник 11"/>
          <p:cNvSpPr>
            <a:spLocks noChangeArrowheads="1"/>
          </p:cNvSpPr>
          <p:nvPr/>
        </p:nvSpPr>
        <p:spPr bwMode="auto">
          <a:xfrm>
            <a:off x="3214688" y="1428750"/>
            <a:ext cx="5127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9600" b="1">
                <a:solidFill>
                  <a:srgbClr val="00B0F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12296" name="Прямоугольник 15"/>
          <p:cNvSpPr>
            <a:spLocks noChangeArrowheads="1"/>
          </p:cNvSpPr>
          <p:nvPr/>
        </p:nvSpPr>
        <p:spPr bwMode="auto">
          <a:xfrm>
            <a:off x="3714750" y="1785938"/>
            <a:ext cx="6048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5400" b="1">
                <a:latin typeface="Calibri" pitchFamily="34" charset="0"/>
              </a:rPr>
              <a:t>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66</Words>
  <PresentationFormat>Экран (4:3)</PresentationFormat>
  <Paragraphs>32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Значение какого выражения больше?</vt:lpstr>
      <vt:lpstr>Какие геометрические фигуры вы видите?</vt:lpstr>
      <vt:lpstr>Предметы круглой формы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Админ</cp:lastModifiedBy>
  <cp:revision>9</cp:revision>
  <dcterms:modified xsi:type="dcterms:W3CDTF">2016-10-24T18:40:04Z</dcterms:modified>
</cp:coreProperties>
</file>