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3BC5E2-5BE0-4AF7-8E67-F9DE962E4C7F}" type="datetimeFigureOut">
              <a:rPr lang="ru-RU" smtClean="0"/>
              <a:pPr/>
              <a:t>24.10.2016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BF5F3-C576-4BBD-985F-D7D5E120CE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14612" y="1000108"/>
            <a:ext cx="36537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86058"/>
            <a:ext cx="44667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рганизмы-производители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2857496"/>
            <a:ext cx="3538007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рганизмы-потребители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4500570"/>
            <a:ext cx="482389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рганизмы-разрушители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2285984" y="-1143032"/>
            <a:ext cx="78581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000496" y="-2571792"/>
            <a:ext cx="785818" cy="2357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500694" y="-1143032"/>
            <a:ext cx="785818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55 0.09884 L -0.00555 0.432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0.20301 L 0.00382 0.6715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9884 L 0.00521 0.432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  <p:bldP spid="9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Науки, изучающие человека: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/>
              <a:t>а</a:t>
            </a:r>
            <a:r>
              <a:rPr lang="ru-RU" sz="4400" dirty="0" smtClean="0"/>
              <a:t>натомия</a:t>
            </a:r>
          </a:p>
          <a:p>
            <a:pPr algn="ctr"/>
            <a:r>
              <a:rPr lang="ru-RU" sz="4400" dirty="0" smtClean="0"/>
              <a:t> физиология</a:t>
            </a:r>
          </a:p>
          <a:p>
            <a:pPr algn="ctr"/>
            <a:r>
              <a:rPr lang="ru-RU" sz="4400" dirty="0" smtClean="0"/>
              <a:t>гигиена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убликации goodhash - Rolex-RolePla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753100" cy="400050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8926" y="4143380"/>
            <a:ext cx="35160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ОРГАНИЗМ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Скачать бесплатно книгу Не зарекайся, автор Владимир Ажиппо в FB2, TXT, EPUB, RTF, HTML, Mob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42852"/>
            <a:ext cx="5143536" cy="6572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85794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/>
              <a:t>Органи́зм</a:t>
            </a:r>
            <a:r>
              <a:rPr lang="ru-RU" sz="3600" dirty="0"/>
              <a:t> — живое тело, обладающее совокупностью свойств, отличающих его от неживой материи.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428604"/>
            <a:ext cx="555664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Системы органов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человека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14480" y="3000372"/>
            <a:ext cx="63579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3600" dirty="0" smtClean="0"/>
              <a:t>Нервная система.</a:t>
            </a:r>
          </a:p>
          <a:p>
            <a:pPr marL="342900" indent="-342900">
              <a:buAutoNum type="arabicParenR"/>
            </a:pPr>
            <a:r>
              <a:rPr lang="ru-RU" sz="3600" dirty="0" smtClean="0"/>
              <a:t>Кровеносная система.</a:t>
            </a:r>
          </a:p>
          <a:p>
            <a:pPr marL="342900" indent="-342900">
              <a:buAutoNum type="arabicParenR"/>
            </a:pPr>
            <a:r>
              <a:rPr lang="ru-RU" sz="3600" dirty="0" smtClean="0"/>
              <a:t>Пищеварительная система.</a:t>
            </a:r>
          </a:p>
          <a:p>
            <a:pPr marL="342900" indent="-342900">
              <a:buAutoNum type="arabicParenR"/>
            </a:pPr>
            <a:r>
              <a:rPr lang="ru-RU" sz="3600" dirty="0" smtClean="0"/>
              <a:t>Дыхательная система.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Что такое синдром раздраженного кишечника (СРК)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3857628"/>
            <a:ext cx="3657595" cy="28575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71472" y="428604"/>
            <a:ext cx="807249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Пищеварительная система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2643182"/>
            <a:ext cx="2643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желудок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357554" y="2643182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кишечник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6357918" y="264318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печень</a:t>
            </a:r>
            <a:endParaRPr lang="ru-RU" sz="4000" dirty="0"/>
          </a:p>
        </p:txBody>
      </p:sp>
      <p:pic>
        <p:nvPicPr>
          <p:cNvPr id="2050" name="Picture 2" descr="Желудок человека - Стоковое фото Sebastian Kaulitzki #289712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80"/>
            <a:ext cx="3071802" cy="2143140"/>
          </a:xfrm>
          <a:prstGeom prst="rect">
            <a:avLst/>
          </a:prstGeom>
          <a:noFill/>
        </p:spPr>
      </p:pic>
      <p:pic>
        <p:nvPicPr>
          <p:cNvPr id="2054" name="Picture 6" descr="Где находится печень - Где это?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429000"/>
            <a:ext cx="2729484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357166"/>
            <a:ext cx="77155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Кровеносная система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785926"/>
            <a:ext cx="7715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сердце            кровеносные сосуды      </a:t>
            </a:r>
            <a:endParaRPr lang="ru-RU" sz="4000" dirty="0"/>
          </a:p>
        </p:txBody>
      </p:sp>
      <p:pic>
        <p:nvPicPr>
          <p:cNvPr id="1026" name="Picture 2" descr="Дневник милк_минк :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3764625" cy="4071941"/>
          </a:xfrm>
          <a:prstGeom prst="rect">
            <a:avLst/>
          </a:prstGeom>
          <a:noFill/>
        </p:spPr>
      </p:pic>
      <p:pic>
        <p:nvPicPr>
          <p:cNvPr id="1032" name="Picture 8" descr="Музыка благотворно влияет на кровеносные сосуды - Уфа - ГОРОБЗОР.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357562"/>
            <a:ext cx="4830740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7566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Дыхательная система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85918" y="1714488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лёгкие</a:t>
            </a:r>
            <a:endParaRPr lang="ru-RU" sz="4000" dirty="0"/>
          </a:p>
        </p:txBody>
      </p:sp>
      <p:pic>
        <p:nvPicPr>
          <p:cNvPr id="21506" name="Picture 2" descr="Поиск по сайт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571744"/>
            <a:ext cx="5143536" cy="38615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3042" y="357166"/>
            <a:ext cx="6022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Нервная система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1785926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головной        спинной         нервы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мозг                  </a:t>
            </a:r>
            <a:r>
              <a:rPr lang="ru-RU" sz="4000" dirty="0" err="1" smtClean="0"/>
              <a:t>мозг</a:t>
            </a:r>
            <a:endParaRPr lang="ru-RU" sz="4000" dirty="0"/>
          </a:p>
        </p:txBody>
      </p:sp>
      <p:pic>
        <p:nvPicPr>
          <p:cNvPr id="20482" name="Picture 2" descr="Вся лента новостей - newsmax.com.u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3786190"/>
            <a:ext cx="2775604" cy="2214578"/>
          </a:xfrm>
          <a:prstGeom prst="rect">
            <a:avLst/>
          </a:prstGeom>
          <a:noFill/>
        </p:spPr>
      </p:pic>
      <p:pic>
        <p:nvPicPr>
          <p:cNvPr id="20484" name="Picture 4" descr="Вести.Ru: Нейронные стволовые клетки помогли в лечении паралич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071810"/>
            <a:ext cx="2857520" cy="3000396"/>
          </a:xfrm>
          <a:prstGeom prst="rect">
            <a:avLst/>
          </a:prstGeom>
          <a:noFill/>
        </p:spPr>
      </p:pic>
      <p:pic>
        <p:nvPicPr>
          <p:cNvPr id="20486" name="Picture 6" descr="Нервная систем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5978786" y="3279104"/>
            <a:ext cx="3311017" cy="255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51</Words>
  <Application>Microsoft Office PowerPoint</Application>
  <PresentationFormat>Экран (4:3)</PresentationFormat>
  <Paragraphs>27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Науки, изучающие человека:</vt:lpstr>
      <vt:lpstr>Слайд 11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Админ</cp:lastModifiedBy>
  <cp:revision>11</cp:revision>
  <dcterms:created xsi:type="dcterms:W3CDTF">2014-12-03T16:22:57Z</dcterms:created>
  <dcterms:modified xsi:type="dcterms:W3CDTF">2016-10-24T18:40:45Z</dcterms:modified>
</cp:coreProperties>
</file>