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5FF7D-BB28-4552-8F95-280E250E9866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49C8D-4483-4650-9367-EB00C7CDE4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5FF7D-BB28-4552-8F95-280E250E9866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49C8D-4483-4650-9367-EB00C7CDE4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5FF7D-BB28-4552-8F95-280E250E9866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49C8D-4483-4650-9367-EB00C7CDE4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5FF7D-BB28-4552-8F95-280E250E9866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49C8D-4483-4650-9367-EB00C7CDE4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5FF7D-BB28-4552-8F95-280E250E9866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49C8D-4483-4650-9367-EB00C7CDE4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5FF7D-BB28-4552-8F95-280E250E9866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49C8D-4483-4650-9367-EB00C7CDE4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5FF7D-BB28-4552-8F95-280E250E9866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49C8D-4483-4650-9367-EB00C7CDE4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5FF7D-BB28-4552-8F95-280E250E9866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49C8D-4483-4650-9367-EB00C7CDE4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5FF7D-BB28-4552-8F95-280E250E9866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49C8D-4483-4650-9367-EB00C7CDE4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5FF7D-BB28-4552-8F95-280E250E9866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49C8D-4483-4650-9367-EB00C7CDE4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5FF7D-BB28-4552-8F95-280E250E9866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49C8D-4483-4650-9367-EB00C7CDE4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55FF7D-BB28-4552-8F95-280E250E9866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C49C8D-4483-4650-9367-EB00C7CDE4E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Лента лицом вниз 3"/>
          <p:cNvSpPr/>
          <p:nvPr/>
        </p:nvSpPr>
        <p:spPr>
          <a:xfrm>
            <a:off x="-64" y="1571612"/>
            <a:ext cx="9144064" cy="3571900"/>
          </a:xfrm>
          <a:prstGeom prst="ribbo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71736" y="2500306"/>
            <a:ext cx="3929090" cy="2041529"/>
          </a:xfrm>
        </p:spPr>
        <p:txBody>
          <a:bodyPr>
            <a:no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Объёмная открытка из бумаги «Василёк»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796908"/>
          </a:xfrm>
        </p:spPr>
        <p:txBody>
          <a:bodyPr>
            <a:noAutofit/>
          </a:bodyPr>
          <a:lstStyle/>
          <a:p>
            <a:r>
              <a:rPr lang="ru-RU" sz="3200" dirty="0" smtClean="0"/>
              <a:t>5. </a:t>
            </a:r>
            <a:r>
              <a:rPr lang="ru-RU" sz="3200" dirty="0"/>
              <a:t>Склеиваем их между собой, нанося клей на уголки листа.</a:t>
            </a:r>
          </a:p>
        </p:txBody>
      </p:sp>
      <p:pic>
        <p:nvPicPr>
          <p:cNvPr id="22530" name="Picture 2" descr="объемная открытка из бумаги. Василе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14421"/>
            <a:ext cx="9144000" cy="56257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>6</a:t>
            </a:r>
            <a:r>
              <a:rPr lang="ru-RU" sz="2700" dirty="0" smtClean="0"/>
              <a:t>. </a:t>
            </a:r>
            <a:r>
              <a:rPr lang="ru-RU" sz="3600" dirty="0"/>
              <a:t>Стебелек и листья. Берем зеленый квадрат и сворачиваем его по диагонали в «трубочку». Закрепим концы клеем.</a:t>
            </a:r>
          </a:p>
        </p:txBody>
      </p:sp>
      <p:pic>
        <p:nvPicPr>
          <p:cNvPr id="24578" name="Picture 2" descr="объемная открытка из бумаги. Василе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1643050"/>
            <a:ext cx="9144001" cy="5214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Autofit/>
          </a:bodyPr>
          <a:lstStyle/>
          <a:p>
            <a:r>
              <a:rPr lang="ru-RU" sz="3200" dirty="0" smtClean="0"/>
              <a:t>7.</a:t>
            </a:r>
            <a:r>
              <a:rPr lang="ru-RU" sz="3200" dirty="0"/>
              <a:t> </a:t>
            </a:r>
            <a:r>
              <a:rPr lang="ru-RU" sz="2800" dirty="0"/>
              <a:t>Вырезаем листочки из зеленых квадратов</a:t>
            </a:r>
            <a:r>
              <a:rPr lang="ru-RU" sz="2800" dirty="0" smtClean="0"/>
              <a:t>.</a:t>
            </a:r>
            <a:r>
              <a:rPr lang="ru-RU" sz="2800" dirty="0"/>
              <a:t> Сложите каждый лист посередине, чтобы сформировать прожилку листа.</a:t>
            </a:r>
            <a:endParaRPr lang="ru-RU" sz="3200" dirty="0"/>
          </a:p>
        </p:txBody>
      </p:sp>
      <p:pic>
        <p:nvPicPr>
          <p:cNvPr id="23554" name="Picture 2" descr="объемная открытка из бумаги. Василе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00174"/>
            <a:ext cx="9144000" cy="53756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07167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8. </a:t>
            </a:r>
            <a:r>
              <a:rPr lang="ru-RU" sz="2800" dirty="0"/>
              <a:t>Сборка. Из желтого листа картона вырезаем прямоугольник 21 на 18 см – это будет наш фон. В нем вырезаем круглое отверстие диаметром 5 см, отступив сверху 4 см.</a:t>
            </a:r>
          </a:p>
        </p:txBody>
      </p:sp>
      <p:pic>
        <p:nvPicPr>
          <p:cNvPr id="25602" name="Picture 2" descr="объемная открытка из бумаги. Василе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1857364"/>
            <a:ext cx="9144001" cy="50006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285860"/>
          </a:xfrm>
        </p:spPr>
        <p:txBody>
          <a:bodyPr>
            <a:noAutofit/>
          </a:bodyPr>
          <a:lstStyle/>
          <a:p>
            <a:r>
              <a:rPr lang="ru-RU" sz="2800" dirty="0" smtClean="0"/>
              <a:t>9. </a:t>
            </a:r>
            <a:r>
              <a:rPr lang="ru-RU" sz="2800" dirty="0"/>
              <a:t>Совместите центр цветка с отверстием в фоне и приклейте с изнанки клеем.</a:t>
            </a:r>
          </a:p>
        </p:txBody>
      </p:sp>
      <p:pic>
        <p:nvPicPr>
          <p:cNvPr id="26626" name="Picture 2" descr="объемная открытка из бумаги. Василе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2984"/>
            <a:ext cx="9144000" cy="5732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10</a:t>
            </a:r>
            <a:r>
              <a:rPr lang="ru-RU" sz="2000" dirty="0" smtClean="0"/>
              <a:t>. </a:t>
            </a:r>
            <a:r>
              <a:rPr lang="ru-RU" sz="3100" dirty="0"/>
              <a:t>Приклейте с изнанки к фону лист белого картона такого же размера, совместив их по центру</a:t>
            </a:r>
            <a:r>
              <a:rPr lang="ru-RU" sz="3100" dirty="0" smtClean="0"/>
              <a:t>. </a:t>
            </a:r>
            <a:r>
              <a:rPr lang="ru-RU" sz="3100" dirty="0"/>
              <a:t>Раскройте цветок василька, аккуратно отгибая </a:t>
            </a:r>
            <a:r>
              <a:rPr lang="ru-RU" sz="3100" dirty="0" smtClean="0"/>
              <a:t>лепестки</a:t>
            </a:r>
            <a:endParaRPr lang="ru-RU" sz="3100" dirty="0"/>
          </a:p>
        </p:txBody>
      </p:sp>
      <p:pic>
        <p:nvPicPr>
          <p:cNvPr id="27650" name="Picture 2" descr="объемная открытка из бумаги. Василе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14488"/>
            <a:ext cx="9144000" cy="5143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 smtClean="0"/>
              <a:t>11. </a:t>
            </a:r>
            <a:r>
              <a:rPr lang="ru-RU" sz="3100" dirty="0"/>
              <a:t>Темно-голубые лепестки приподнимите от центра, придав им изогнутую внутрь  форму при помощи пальцев.</a:t>
            </a:r>
            <a:endParaRPr lang="ru-RU" dirty="0"/>
          </a:p>
        </p:txBody>
      </p:sp>
      <p:pic>
        <p:nvPicPr>
          <p:cNvPr id="28674" name="Picture 2" descr="объемная открытка из бумаги. Василе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00173"/>
            <a:ext cx="9144000" cy="53578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917596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12.</a:t>
            </a:r>
            <a:r>
              <a:rPr lang="ru-RU" sz="3100" dirty="0"/>
              <a:t> Приклеиваем к фону стебелек.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pic>
        <p:nvPicPr>
          <p:cNvPr id="29698" name="Picture 2" descr="объемная открытка из бумаги. Василе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764450"/>
            <a:ext cx="4571948" cy="58078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/>
              <a:t>А затем приклеиваем листья. </a:t>
            </a:r>
            <a:r>
              <a:rPr lang="ru-RU" sz="2800" b="1" dirty="0"/>
              <a:t>Объемная открытка из бумаги «Василек»</a:t>
            </a:r>
            <a:r>
              <a:rPr lang="ru-RU" sz="2800" dirty="0"/>
              <a:t> готова!</a:t>
            </a:r>
          </a:p>
        </p:txBody>
      </p:sp>
      <p:pic>
        <p:nvPicPr>
          <p:cNvPr id="30722" name="Picture 2" descr="объемная открытка из бумаги. Василе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1285860"/>
            <a:ext cx="4643470" cy="53557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объемная открытка из бумаги. Василе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0"/>
            <a:ext cx="571503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Для  изготовления данной открытки нам понадобится: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pPr algn="ctr"/>
            <a:r>
              <a:rPr lang="ru-RU" dirty="0" smtClean="0"/>
              <a:t>цветная </a:t>
            </a:r>
            <a:r>
              <a:rPr lang="ru-RU" dirty="0"/>
              <a:t>бумага,</a:t>
            </a:r>
          </a:p>
          <a:p>
            <a:pPr algn="ctr"/>
            <a:r>
              <a:rPr lang="ru-RU" dirty="0"/>
              <a:t>цветной картон,</a:t>
            </a:r>
          </a:p>
          <a:p>
            <a:pPr algn="ctr"/>
            <a:r>
              <a:rPr lang="ru-RU" dirty="0"/>
              <a:t>ножницы,</a:t>
            </a:r>
          </a:p>
          <a:p>
            <a:pPr algn="ctr"/>
            <a:r>
              <a:rPr lang="ru-RU" dirty="0"/>
              <a:t>клей ПВА.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71546"/>
            <a:ext cx="8229600" cy="2857520"/>
          </a:xfrm>
        </p:spPr>
        <p:txBody>
          <a:bodyPr>
            <a:normAutofit/>
          </a:bodyPr>
          <a:lstStyle/>
          <a:p>
            <a:r>
              <a:rPr lang="ru-RU" dirty="0" smtClean="0"/>
              <a:t>1. </a:t>
            </a:r>
            <a:r>
              <a:rPr lang="ru-RU" sz="3100" dirty="0"/>
              <a:t>Из цветной бумаги вырезаем 9 светло-голубых квадратов, 7 квадратов тёмно-голубых и 4 квадрата зеленых одинакового размера 8 на 8 см. Изготавливаем цветок. Сложите каждый квадрат  в четыре слоя</a:t>
            </a:r>
            <a:r>
              <a:rPr lang="ru-RU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объемная открытка из бумаги. Василе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объемная открытка из бумаги. Василе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2. Сделайте </a:t>
            </a:r>
            <a:r>
              <a:rPr lang="ru-RU" sz="3200" dirty="0"/>
              <a:t>разрезы </a:t>
            </a:r>
            <a:r>
              <a:rPr lang="ru-RU" sz="3200" dirty="0" smtClean="0"/>
              <a:t>от </a:t>
            </a:r>
            <a:r>
              <a:rPr lang="ru-RU" sz="3200" dirty="0"/>
              <a:t>закрытого угла.</a:t>
            </a:r>
          </a:p>
        </p:txBody>
      </p:sp>
      <p:pic>
        <p:nvPicPr>
          <p:cNvPr id="17410" name="Picture 2" descr="объемная открытка из бумаги. Василе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00107"/>
            <a:ext cx="9144000" cy="58400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785926"/>
          </a:xfrm>
        </p:spPr>
        <p:txBody>
          <a:bodyPr>
            <a:normAutofit/>
          </a:bodyPr>
          <a:lstStyle/>
          <a:p>
            <a:r>
              <a:rPr lang="ru-RU" sz="3200" dirty="0" smtClean="0"/>
              <a:t>3. Разверните </a:t>
            </a:r>
            <a:r>
              <a:rPr lang="ru-RU" sz="3200" dirty="0"/>
              <a:t>лист. Должно получиться «солнышко». Сделайте 15 таких заготовок: 5 тёмно-голубых, 9 светло-голубых и 1 зелёную.</a:t>
            </a:r>
          </a:p>
        </p:txBody>
      </p:sp>
      <p:pic>
        <p:nvPicPr>
          <p:cNvPr id="20482" name="Picture 2" descr="объемная открытка из бумаги. Василе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43050"/>
            <a:ext cx="9144000" cy="5214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785926"/>
          </a:xfrm>
        </p:spPr>
        <p:txBody>
          <a:bodyPr>
            <a:normAutofit/>
          </a:bodyPr>
          <a:lstStyle/>
          <a:p>
            <a:r>
              <a:rPr lang="ru-RU" sz="3200" dirty="0" smtClean="0"/>
              <a:t>4. </a:t>
            </a:r>
            <a:r>
              <a:rPr lang="ru-RU" sz="3200" dirty="0"/>
              <a:t>Совместите листы в следующем порядке: 1 зеленый, 9 светло-голубых, 5 темно-голубых и 1 неразрезанный  квадрат темно-голубой</a:t>
            </a:r>
          </a:p>
        </p:txBody>
      </p:sp>
      <p:pic>
        <p:nvPicPr>
          <p:cNvPr id="21506" name="Picture 2" descr="объемная открытка из бумаги. Василе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43050"/>
            <a:ext cx="9144000" cy="5214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206</Words>
  <Application>Microsoft Office PowerPoint</Application>
  <PresentationFormat>Экран (4:3)</PresentationFormat>
  <Paragraphs>20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Объёмная открытка из бумаги «Василёк»</vt:lpstr>
      <vt:lpstr>Слайд 2</vt:lpstr>
      <vt:lpstr>Для  изготовления данной открытки нам понадобится:</vt:lpstr>
      <vt:lpstr>1. Из цветной бумаги вырезаем 9 светло-голубых квадратов, 7 квадратов тёмно-голубых и 4 квадрата зеленых одинакового размера 8 на 8 см. Изготавливаем цветок. Сложите каждый квадрат  в четыре слоя.</vt:lpstr>
      <vt:lpstr>Слайд 5</vt:lpstr>
      <vt:lpstr>Слайд 6</vt:lpstr>
      <vt:lpstr>2. Сделайте разрезы от закрытого угла.</vt:lpstr>
      <vt:lpstr>3. Разверните лист. Должно получиться «солнышко». Сделайте 15 таких заготовок: 5 тёмно-голубых, 9 светло-голубых и 1 зелёную.</vt:lpstr>
      <vt:lpstr>4. Совместите листы в следующем порядке: 1 зеленый, 9 светло-голубых, 5 темно-голубых и 1 неразрезанный  квадрат темно-голубой</vt:lpstr>
      <vt:lpstr>5. Склеиваем их между собой, нанося клей на уголки листа.</vt:lpstr>
      <vt:lpstr>6. Стебелек и листья. Берем зеленый квадрат и сворачиваем его по диагонали в «трубочку». Закрепим концы клеем.</vt:lpstr>
      <vt:lpstr>7. Вырезаем листочки из зеленых квадратов. Сложите каждый лист посередине, чтобы сформировать прожилку листа.</vt:lpstr>
      <vt:lpstr>8. Сборка. Из желтого листа картона вырезаем прямоугольник 21 на 18 см – это будет наш фон. В нем вырезаем круглое отверстие диаметром 5 см, отступив сверху 4 см.</vt:lpstr>
      <vt:lpstr>9. Совместите центр цветка с отверстием в фоне и приклейте с изнанки клеем.</vt:lpstr>
      <vt:lpstr>10. Приклейте с изнанки к фону лист белого картона такого же размера, совместив их по центру. Раскройте цветок василька, аккуратно отгибая лепестки</vt:lpstr>
      <vt:lpstr>11. Темно-голубые лепестки приподнимите от центра, придав им изогнутую внутрь  форму при помощи пальцев.</vt:lpstr>
      <vt:lpstr>12. Приклеиваем к фону стебелек.   </vt:lpstr>
      <vt:lpstr>А затем приклеиваем листья. Объемная открытка из бумаги «Василек» готова!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Объёмная открытка из бумаги «Василёк»</dc:title>
  <dc:creator>1</dc:creator>
  <cp:lastModifiedBy>1</cp:lastModifiedBy>
  <cp:revision>18</cp:revision>
  <dcterms:created xsi:type="dcterms:W3CDTF">2014-11-26T18:25:51Z</dcterms:created>
  <dcterms:modified xsi:type="dcterms:W3CDTF">2014-11-26T18:59:44Z</dcterms:modified>
</cp:coreProperties>
</file>