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69" r:id="rId16"/>
    <p:sldId id="270" r:id="rId17"/>
    <p:sldId id="271" r:id="rId18"/>
    <p:sldId id="272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4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2071702" cy="12622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4714884"/>
            <a:ext cx="2428892" cy="18364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500042"/>
            <a:ext cx="2611823" cy="17859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1571612"/>
            <a:ext cx="2619706" cy="17478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546" y="3571876"/>
            <a:ext cx="2643186" cy="12743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2285992"/>
            <a:ext cx="2763431" cy="18573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43306" y="214290"/>
            <a:ext cx="2119314" cy="21193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6248" y="4000504"/>
            <a:ext cx="1781174" cy="22024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282" y="4214818"/>
            <a:ext cx="2081214" cy="23185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7143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Чем отличается живая природа от неживой? 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55 -0.01806 L -0.62969 0.1919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" y="1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-2.59259E-6 L 0.5198 -0.18912 " pathEditMode="relative" ptsTypes="AA">
                                      <p:cBhvr>
                                        <p:cTn id="8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93 0.01227 L -0.23316 -0.0507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-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6.66667E-6 L -0.68507 -0.01042 " pathEditMode="relative" ptsTypes="AA">
                                      <p:cBhvr>
                                        <p:cTn id="12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0.70868 0.01042 " pathEditMode="relative" ptsTypes="AA">
                                      <p:cBhvr>
                                        <p:cTn id="14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1.85185E-6 L 0.29931 -0.18889 " pathEditMode="relative" ptsTypes="AA">
                                      <p:cBhvr>
                                        <p:cTn id="16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04 -0.0007 L 0.1276 0.06227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1.11111E-6 L 0.06303 0.04213 " pathEditMode="relative" ptsTypes="AA">
                                      <p:cBhvr>
                                        <p:cTn id="20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14412" y="642919"/>
          <a:ext cx="6929487" cy="5715038"/>
        </p:xfrm>
        <a:graphic>
          <a:graphicData uri="http://schemas.openxmlformats.org/drawingml/2006/table">
            <a:tbl>
              <a:tblPr/>
              <a:tblGrid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3882"/>
              </a:tblGrid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Ж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Щ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З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П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К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У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Ч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Ы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Ц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я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14412" y="642919"/>
          <a:ext cx="6929487" cy="5715038"/>
        </p:xfrm>
        <a:graphic>
          <a:graphicData uri="http://schemas.openxmlformats.org/drawingml/2006/table">
            <a:tbl>
              <a:tblPr/>
              <a:tblGrid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3882"/>
              </a:tblGrid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Ж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Щ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З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П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К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У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Ч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Ы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Ц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я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14412" y="642919"/>
          <a:ext cx="6929487" cy="5715038"/>
        </p:xfrm>
        <a:graphic>
          <a:graphicData uri="http://schemas.openxmlformats.org/drawingml/2006/table">
            <a:tbl>
              <a:tblPr/>
              <a:tblGrid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3882"/>
              </a:tblGrid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Ж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Щ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З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П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К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У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Ч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Ы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Ц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я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42976" y="3214686"/>
          <a:ext cx="6858047" cy="701040"/>
        </p:xfrm>
        <a:graphic>
          <a:graphicData uri="http://schemas.openxmlformats.org/drawingml/2006/table">
            <a:tbl>
              <a:tblPr/>
              <a:tblGrid>
                <a:gridCol w="685702"/>
                <a:gridCol w="685702"/>
                <a:gridCol w="685702"/>
                <a:gridCol w="685702"/>
                <a:gridCol w="685702"/>
                <a:gridCol w="685702"/>
                <a:gridCol w="685702"/>
                <a:gridCol w="685702"/>
                <a:gridCol w="685702"/>
                <a:gridCol w="686729"/>
              </a:tblGrid>
              <a:tr h="6994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г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err="1" smtClean="0"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Что изображено на схеме ?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9" name="Picture 2" descr="C:\Users\User\Desktop\Documents\Interwrite Workspace\Моя галерея\Pictures\Rock Cycle unlabe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63"/>
            <a:ext cx="91440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Мультфильм: &quot;Король Лев&quot;, 1994 Кинобло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4356"/>
            <a:ext cx="7849990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i="1" dirty="0" smtClean="0"/>
              <a:t>3 группы организмов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1</a:t>
            </a:r>
            <a:r>
              <a:rPr lang="ru-RU" sz="4000" dirty="0" smtClean="0"/>
              <a:t>) организмы-производители;</a:t>
            </a:r>
          </a:p>
          <a:p>
            <a:pPr algn="ctr">
              <a:buNone/>
            </a:pPr>
            <a:r>
              <a:rPr lang="ru-RU" sz="4000" dirty="0" smtClean="0"/>
              <a:t>2) организмы-потребители;</a:t>
            </a:r>
          </a:p>
          <a:p>
            <a:pPr algn="ctr">
              <a:buNone/>
            </a:pPr>
            <a:r>
              <a:rPr lang="ru-RU" sz="4000" dirty="0" smtClean="0"/>
              <a:t>3) организмы-разрушители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00042"/>
            <a:ext cx="84296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???</a:t>
            </a: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 smtClean="0"/>
              <a:t> Организмы-производители </a:t>
            </a:r>
            <a:r>
              <a:rPr lang="ru-RU" sz="4800" dirty="0" smtClean="0">
                <a:solidFill>
                  <a:srgbClr val="FF0000"/>
                </a:solidFill>
              </a:rPr>
              <a:t>???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Водные растения - Эхинодорус амазонский - Echinodorus amazonic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00174"/>
            <a:ext cx="4190983" cy="3143237"/>
          </a:xfrm>
          <a:prstGeom prst="rect">
            <a:avLst/>
          </a:prstGeom>
          <a:noFill/>
        </p:spPr>
      </p:pic>
      <p:pic>
        <p:nvPicPr>
          <p:cNvPr id="2052" name="Picture 4" descr="растение фото - Фото@Mail.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000240"/>
            <a:ext cx="4071934" cy="2928934"/>
          </a:xfrm>
          <a:prstGeom prst="rect">
            <a:avLst/>
          </a:prstGeom>
          <a:noFill/>
        </p:spPr>
      </p:pic>
      <p:pic>
        <p:nvPicPr>
          <p:cNvPr id="2054" name="Picture 6" descr="Весна. Природы пробужденье. Часть 1. 1900х1200 :: NoNaM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3786190"/>
            <a:ext cx="4457715" cy="2786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???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 Организмы-потребители </a:t>
            </a:r>
            <a:r>
              <a:rPr lang="ru-RU" sz="5400" dirty="0" smtClean="0">
                <a:solidFill>
                  <a:srgbClr val="FF0000"/>
                </a:solidFill>
              </a:rPr>
              <a:t>???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pic>
        <p:nvPicPr>
          <p:cNvPr id="1026" name="Picture 2" descr="животный мир Заяц кролик фотографии животные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3570471" cy="3643338"/>
          </a:xfrm>
          <a:prstGeom prst="rect">
            <a:avLst/>
          </a:prstGeom>
          <a:noFill/>
        </p:spPr>
      </p:pic>
      <p:pic>
        <p:nvPicPr>
          <p:cNvPr id="1028" name="Picture 4" descr="Почему лося называют &amp;quot;сохатым&amp;quot;. - Энциклопедия-Сайт Мариупол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500174"/>
            <a:ext cx="4637806" cy="3476616"/>
          </a:xfrm>
          <a:prstGeom prst="rect">
            <a:avLst/>
          </a:prstGeom>
          <a:noFill/>
        </p:spPr>
      </p:pic>
      <p:pic>
        <p:nvPicPr>
          <p:cNvPr id="1030" name="Picture 6" descr="Милые животные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3357562"/>
            <a:ext cx="4286280" cy="3237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???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 Организмы-разрушители </a:t>
            </a:r>
            <a:r>
              <a:rPr lang="ru-RU" sz="5400" dirty="0" smtClean="0">
                <a:solidFill>
                  <a:srgbClr val="FF0000"/>
                </a:solidFill>
              </a:rPr>
              <a:t>???</a:t>
            </a:r>
            <a:endParaRPr lang="ru-RU" dirty="0"/>
          </a:p>
        </p:txBody>
      </p:sp>
      <p:pic>
        <p:nvPicPr>
          <p:cNvPr id="32770" name="Picture 2" descr="Разнообразие живого - Природные сообщества - Картинки по окружающему мир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785926"/>
            <a:ext cx="7000924" cy="4582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214412" y="642919"/>
          <a:ext cx="6929487" cy="5715038"/>
        </p:xfrm>
        <a:graphic>
          <a:graphicData uri="http://schemas.openxmlformats.org/drawingml/2006/table">
            <a:tbl>
              <a:tblPr/>
              <a:tblGrid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3882"/>
              </a:tblGrid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гнутая вправо стрелка 5"/>
          <p:cNvSpPr/>
          <p:nvPr/>
        </p:nvSpPr>
        <p:spPr>
          <a:xfrm rot="20507325">
            <a:off x="6983660" y="2220165"/>
            <a:ext cx="1214446" cy="2191191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500298" y="2357430"/>
            <a:ext cx="435771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Организмы - производители</a:t>
            </a:r>
            <a:endParaRPr lang="ru-RU" sz="2400" dirty="0"/>
          </a:p>
        </p:txBody>
      </p:sp>
      <p:sp>
        <p:nvSpPr>
          <p:cNvPr id="3" name="Стрелка вниз 2"/>
          <p:cNvSpPr/>
          <p:nvPr/>
        </p:nvSpPr>
        <p:spPr>
          <a:xfrm rot="19360368">
            <a:off x="351329" y="238290"/>
            <a:ext cx="2924920" cy="2146765"/>
          </a:xfrm>
          <a:prstGeom prst="downArrow">
            <a:avLst>
              <a:gd name="adj1" fmla="val 50000"/>
              <a:gd name="adj2" fmla="val 62299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b="1" dirty="0" smtClean="0"/>
              <a:t>Углекислый</a:t>
            </a:r>
          </a:p>
          <a:p>
            <a:pPr algn="ctr"/>
            <a:r>
              <a:rPr lang="ru-RU" sz="2400" b="1" dirty="0" smtClean="0"/>
              <a:t>газ</a:t>
            </a:r>
            <a:endParaRPr lang="ru-RU" sz="2400" b="1" dirty="0"/>
          </a:p>
        </p:txBody>
      </p:sp>
      <p:sp>
        <p:nvSpPr>
          <p:cNvPr id="4" name="Стрелка вниз 3"/>
          <p:cNvSpPr/>
          <p:nvPr/>
        </p:nvSpPr>
        <p:spPr>
          <a:xfrm rot="2527937">
            <a:off x="6008702" y="494932"/>
            <a:ext cx="2857520" cy="1928826"/>
          </a:xfrm>
          <a:prstGeom prst="downArrow">
            <a:avLst>
              <a:gd name="adj1" fmla="val 50000"/>
              <a:gd name="adj2" fmla="val 73594"/>
            </a:avLst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b="1" dirty="0" smtClean="0"/>
              <a:t>Солнечный</a:t>
            </a:r>
          </a:p>
          <a:p>
            <a:pPr algn="ctr"/>
            <a:r>
              <a:rPr lang="ru-RU" sz="2400" b="1" dirty="0" smtClean="0"/>
              <a:t>свет</a:t>
            </a:r>
            <a:endParaRPr lang="ru-RU" sz="2400" b="1" dirty="0"/>
          </a:p>
        </p:txBody>
      </p:sp>
      <p:sp>
        <p:nvSpPr>
          <p:cNvPr id="5" name="Стрелка вниз 4"/>
          <p:cNvSpPr/>
          <p:nvPr/>
        </p:nvSpPr>
        <p:spPr>
          <a:xfrm>
            <a:off x="3357554" y="285728"/>
            <a:ext cx="2786082" cy="1857388"/>
          </a:xfrm>
          <a:prstGeom prst="down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Вода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14942" y="4500570"/>
            <a:ext cx="371477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Организмы-потребители</a:t>
            </a:r>
            <a:endParaRPr lang="ru-RU" sz="2400" dirty="0"/>
          </a:p>
        </p:txBody>
      </p:sp>
      <p:sp>
        <p:nvSpPr>
          <p:cNvPr id="8" name="Выгнутая вправо стрелка 7"/>
          <p:cNvSpPr/>
          <p:nvPr/>
        </p:nvSpPr>
        <p:spPr>
          <a:xfrm rot="1241712" flipH="1" flipV="1">
            <a:off x="999126" y="2125474"/>
            <a:ext cx="1166787" cy="2508599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720" y="4500570"/>
            <a:ext cx="3500462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Организмы-разрушители</a:t>
            </a:r>
            <a:endParaRPr lang="ru-RU" sz="2400" dirty="0"/>
          </a:p>
        </p:txBody>
      </p:sp>
      <p:sp>
        <p:nvSpPr>
          <p:cNvPr id="10" name="Стрелка влево 9"/>
          <p:cNvSpPr/>
          <p:nvPr/>
        </p:nvSpPr>
        <p:spPr>
          <a:xfrm>
            <a:off x="4000496" y="4714884"/>
            <a:ext cx="857256" cy="428628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 animBg="1"/>
      <p:bldP spid="5" grpId="1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214412" y="642919"/>
          <a:ext cx="6929487" cy="5715038"/>
        </p:xfrm>
        <a:graphic>
          <a:graphicData uri="http://schemas.openxmlformats.org/drawingml/2006/table">
            <a:tbl>
              <a:tblPr/>
              <a:tblGrid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3882"/>
              </a:tblGrid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я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214412" y="642919"/>
          <a:ext cx="6929487" cy="5715038"/>
        </p:xfrm>
        <a:graphic>
          <a:graphicData uri="http://schemas.openxmlformats.org/drawingml/2006/table">
            <a:tbl>
              <a:tblPr/>
              <a:tblGrid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3882"/>
              </a:tblGrid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Ж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Ы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я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2" y="642919"/>
          <a:ext cx="6929487" cy="5715038"/>
        </p:xfrm>
        <a:graphic>
          <a:graphicData uri="http://schemas.openxmlformats.org/drawingml/2006/table">
            <a:tbl>
              <a:tblPr/>
              <a:tblGrid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3882"/>
              </a:tblGrid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Ж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Щ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К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Ы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я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2" y="642919"/>
          <a:ext cx="6929487" cy="5715038"/>
        </p:xfrm>
        <a:graphic>
          <a:graphicData uri="http://schemas.openxmlformats.org/drawingml/2006/table">
            <a:tbl>
              <a:tblPr/>
              <a:tblGrid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3882"/>
              </a:tblGrid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Ж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Щ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З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К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У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Ы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я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2" y="642919"/>
          <a:ext cx="6929487" cy="5715038"/>
        </p:xfrm>
        <a:graphic>
          <a:graphicData uri="http://schemas.openxmlformats.org/drawingml/2006/table">
            <a:tbl>
              <a:tblPr/>
              <a:tblGrid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3882"/>
              </a:tblGrid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Ж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Щ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З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К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У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Ы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Ц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я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14412" y="642919"/>
          <a:ext cx="6929487" cy="5715038"/>
        </p:xfrm>
        <a:graphic>
          <a:graphicData uri="http://schemas.openxmlformats.org/drawingml/2006/table">
            <a:tbl>
              <a:tblPr/>
              <a:tblGrid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3882"/>
              </a:tblGrid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Ж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Щ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З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К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У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Ы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Ц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я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14412" y="642919"/>
          <a:ext cx="6929487" cy="5715038"/>
        </p:xfrm>
        <a:graphic>
          <a:graphicData uri="http://schemas.openxmlformats.org/drawingml/2006/table">
            <a:tbl>
              <a:tblPr/>
              <a:tblGrid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2845"/>
                <a:gridCol w="693882"/>
              </a:tblGrid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Ж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Щ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З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54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К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У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В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Р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+mn-lt"/>
                          <a:ea typeface="Calibri"/>
                          <a:cs typeface="Times New Roman"/>
                        </a:rPr>
                        <a:t>х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О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Д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С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Ы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а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Ц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Т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Е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Н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И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Calibri"/>
                          <a:cs typeface="Times New Roman"/>
                        </a:rPr>
                        <a:t>я</a:t>
                      </a:r>
                      <a:endParaRPr lang="ru-RU" sz="20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521</Words>
  <PresentationFormat>Экран (4:3)</PresentationFormat>
  <Paragraphs>498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Чем отличается живая природа от неживой?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Что изображено на схеме ?</vt:lpstr>
      <vt:lpstr>Слайд 15</vt:lpstr>
      <vt:lpstr>3 группы организмов:</vt:lpstr>
      <vt:lpstr>Слайд 17</vt:lpstr>
      <vt:lpstr>???  Организмы-потребители ??? </vt:lpstr>
      <vt:lpstr>???  Организмы-разрушители ???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Чем отличается живая природа от неживой?</dc:title>
  <dc:creator>Админ</dc:creator>
  <cp:lastModifiedBy>Админ</cp:lastModifiedBy>
  <cp:revision>24</cp:revision>
  <dcterms:modified xsi:type="dcterms:W3CDTF">2016-10-24T17:37:14Z</dcterms:modified>
</cp:coreProperties>
</file>